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3" r:id="rId4"/>
  </p:sldMasterIdLst>
  <p:notesMasterIdLst>
    <p:notesMasterId r:id="rId20"/>
  </p:notesMasterIdLst>
  <p:handoutMasterIdLst>
    <p:handoutMasterId r:id="rId21"/>
  </p:handoutMasterIdLst>
  <p:sldIdLst>
    <p:sldId id="326" r:id="rId5"/>
    <p:sldId id="327" r:id="rId6"/>
    <p:sldId id="313" r:id="rId7"/>
    <p:sldId id="314" r:id="rId8"/>
    <p:sldId id="317" r:id="rId9"/>
    <p:sldId id="315" r:id="rId10"/>
    <p:sldId id="316" r:id="rId11"/>
    <p:sldId id="318" r:id="rId12"/>
    <p:sldId id="319" r:id="rId13"/>
    <p:sldId id="320" r:id="rId14"/>
    <p:sldId id="321" r:id="rId15"/>
    <p:sldId id="322" r:id="rId16"/>
    <p:sldId id="323" r:id="rId17"/>
    <p:sldId id="324" r:id="rId18"/>
    <p:sldId id="325" r:id="rId19"/>
  </p:sldIdLst>
  <p:sldSz cx="12188825"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57B"/>
    <a:srgbClr val="F6AE1E"/>
    <a:srgbClr val="FFFFFF"/>
    <a:srgbClr val="FF0066"/>
    <a:srgbClr val="000000"/>
    <a:srgbClr val="F3AF35"/>
    <a:srgbClr val="9C42E6"/>
    <a:srgbClr val="D1943B"/>
    <a:srgbClr val="D5B953"/>
    <a:srgbClr val="B87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84127" autoAdjust="0"/>
  </p:normalViewPr>
  <p:slideViewPr>
    <p:cSldViewPr snapToGrid="0">
      <p:cViewPr varScale="1">
        <p:scale>
          <a:sx n="92" d="100"/>
          <a:sy n="92" d="100"/>
        </p:scale>
        <p:origin x="-132" y="-318"/>
      </p:cViewPr>
      <p:guideLst>
        <p:guide orient="horz" pos="144"/>
        <p:guide orient="horz" pos="895"/>
        <p:guide orient="horz" pos="2167"/>
        <p:guide orient="horz" pos="1200"/>
        <p:guide orient="horz" pos="2736"/>
        <p:guide pos="3826"/>
        <p:guide pos="325"/>
        <p:guide pos="613"/>
        <p:guide pos="7353"/>
        <p:guide pos="1190"/>
        <p:guide pos="706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5" d="100"/>
          <a:sy n="85" d="100"/>
        </p:scale>
        <p:origin x="-3244" y="-10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Cumulative Effect</a:t>
            </a:r>
          </a:p>
        </c:rich>
      </c:tx>
      <c:layout/>
      <c:overlay val="0"/>
    </c:title>
    <c:autoTitleDeleted val="0"/>
    <c:plotArea>
      <c:layout/>
      <c:lineChart>
        <c:grouping val="standard"/>
        <c:varyColors val="0"/>
        <c:ser>
          <c:idx val="0"/>
          <c:order val="0"/>
          <c:tx>
            <c:strRef>
              <c:f>'pSkip PreAA1'!$B$6</c:f>
              <c:strCache>
                <c:ptCount val="1"/>
                <c:pt idx="0">
                  <c:v>Cumulative Effect</c:v>
                </c:pt>
              </c:strCache>
            </c:strRef>
          </c:tx>
          <c:trendline>
            <c:spPr>
              <a:ln w="50800">
                <a:solidFill>
                  <a:srgbClr val="00B050"/>
                </a:solidFill>
                <a:prstDash val="sysDot"/>
              </a:ln>
            </c:spPr>
            <c:trendlineType val="linear"/>
            <c:forward val="2"/>
            <c:dispRSqr val="0"/>
            <c:dispEq val="0"/>
          </c:trendline>
          <c:errBars>
            <c:errDir val="y"/>
            <c:errBarType val="both"/>
            <c:errValType val="cust"/>
            <c:noEndCap val="0"/>
            <c:plus>
              <c:numRef>
                <c:f>'pSkip PreAA1'!$D$7:$D$13</c:f>
                <c:numCache>
                  <c:formatCode>General</c:formatCode>
                  <c:ptCount val="7"/>
                  <c:pt idx="0">
                    <c:v>6.1999999999999998E-3</c:v>
                  </c:pt>
                  <c:pt idx="1">
                    <c:v>4.7000000000000002E-3</c:v>
                  </c:pt>
                  <c:pt idx="2">
                    <c:v>4.0000000000000001E-3</c:v>
                  </c:pt>
                  <c:pt idx="3">
                    <c:v>3.5999999999999999E-3</c:v>
                  </c:pt>
                  <c:pt idx="4">
                    <c:v>3.4999999999999996E-3</c:v>
                  </c:pt>
                  <c:pt idx="5">
                    <c:v>3.3E-3</c:v>
                  </c:pt>
                  <c:pt idx="6">
                    <c:v>3.1000000000000003E-3</c:v>
                  </c:pt>
                </c:numCache>
              </c:numRef>
            </c:plus>
            <c:minus>
              <c:numRef>
                <c:f>'pSkip PreAA1'!$C$7:$C$13</c:f>
                <c:numCache>
                  <c:formatCode>General</c:formatCode>
                  <c:ptCount val="7"/>
                  <c:pt idx="0">
                    <c:v>6.0999999999999995E-3</c:v>
                  </c:pt>
                  <c:pt idx="1">
                    <c:v>4.5999999999999999E-3</c:v>
                  </c:pt>
                  <c:pt idx="2">
                    <c:v>4.0000000000000001E-3</c:v>
                  </c:pt>
                  <c:pt idx="3">
                    <c:v>3.7000000000000002E-3</c:v>
                  </c:pt>
                  <c:pt idx="4">
                    <c:v>3.3999999999999994E-3</c:v>
                  </c:pt>
                  <c:pt idx="5">
                    <c:v>3.3E-3</c:v>
                  </c:pt>
                  <c:pt idx="6">
                    <c:v>3.0999999999999999E-3</c:v>
                  </c:pt>
                </c:numCache>
              </c:numRef>
            </c:minus>
          </c:errBars>
          <c:cat>
            <c:numRef>
              <c:f>'pSkip PreAA1'!$A$7:$A$10</c:f>
              <c:numCache>
                <c:formatCode>m/d/yyyy</c:formatCode>
                <c:ptCount val="4"/>
                <c:pt idx="0">
                  <c:v>40785</c:v>
                </c:pt>
                <c:pt idx="1">
                  <c:v>40786</c:v>
                </c:pt>
                <c:pt idx="2">
                  <c:v>40787</c:v>
                </c:pt>
                <c:pt idx="3">
                  <c:v>40788</c:v>
                </c:pt>
              </c:numCache>
            </c:numRef>
          </c:cat>
          <c:val>
            <c:numRef>
              <c:f>'pSkip PreAA1'!$B$7:$B$10</c:f>
              <c:numCache>
                <c:formatCode>0.00%</c:formatCode>
                <c:ptCount val="4"/>
                <c:pt idx="0">
                  <c:v>-5.4999999999999997E-3</c:v>
                </c:pt>
                <c:pt idx="1">
                  <c:v>-3.8E-3</c:v>
                </c:pt>
                <c:pt idx="2">
                  <c:v>-2.0999999999999999E-3</c:v>
                </c:pt>
                <c:pt idx="3">
                  <c:v>-1.2999999999999999E-3</c:v>
                </c:pt>
              </c:numCache>
            </c:numRef>
          </c:val>
          <c:smooth val="0"/>
        </c:ser>
        <c:dLbls>
          <c:showLegendKey val="0"/>
          <c:showVal val="0"/>
          <c:showCatName val="0"/>
          <c:showSerName val="0"/>
          <c:showPercent val="0"/>
          <c:showBubbleSize val="0"/>
        </c:dLbls>
        <c:marker val="1"/>
        <c:smooth val="0"/>
        <c:axId val="36747904"/>
        <c:axId val="66191360"/>
      </c:lineChart>
      <c:dateAx>
        <c:axId val="36747904"/>
        <c:scaling>
          <c:orientation val="minMax"/>
          <c:max val="40790"/>
        </c:scaling>
        <c:delete val="0"/>
        <c:axPos val="b"/>
        <c:numFmt formatCode="m/d/yyyy" sourceLinked="1"/>
        <c:majorTickMark val="none"/>
        <c:minorTickMark val="none"/>
        <c:tickLblPos val="low"/>
        <c:txPr>
          <a:bodyPr rot="5400000" vert="horz"/>
          <a:lstStyle/>
          <a:p>
            <a:pPr>
              <a:defRPr/>
            </a:pPr>
            <a:endParaRPr lang="en-US"/>
          </a:p>
        </c:txPr>
        <c:crossAx val="66191360"/>
        <c:crosses val="autoZero"/>
        <c:auto val="1"/>
        <c:lblOffset val="100"/>
        <c:baseTimeUnit val="days"/>
      </c:dateAx>
      <c:valAx>
        <c:axId val="66191360"/>
        <c:scaling>
          <c:orientation val="minMax"/>
          <c:min val="-1.2000000000000002E-2"/>
        </c:scaling>
        <c:delete val="0"/>
        <c:axPos val="l"/>
        <c:majorGridlines/>
        <c:numFmt formatCode="0.00%" sourceLinked="1"/>
        <c:majorTickMark val="out"/>
        <c:minorTickMark val="none"/>
        <c:tickLblPos val="nextTo"/>
        <c:crossAx val="36747904"/>
        <c:crosses val="autoZero"/>
        <c:crossBetween val="between"/>
        <c:majorUnit val="4.000000000000001E-3"/>
      </c:valAx>
    </c:plotArea>
    <c:plotVisOnly val="1"/>
    <c:dispBlanksAs val="gap"/>
    <c:showDLblsOverMax val="0"/>
  </c:chart>
  <c:txPr>
    <a:bodyPr/>
    <a:lstStyle/>
    <a:p>
      <a:pPr>
        <a:defRPr sz="1200" baseline="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Sheet1!$C$3</c:f>
              <c:strCache>
                <c:ptCount val="1"/>
                <c:pt idx="0">
                  <c:v>95% bound</c:v>
                </c:pt>
              </c:strCache>
            </c:strRef>
          </c:tx>
          <c:marker>
            <c:symbol val="none"/>
          </c:marker>
          <c:xVal>
            <c:numRef>
              <c:f>Sheet1!$B$4:$B$24</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Sheet1!$C$4:$C$24</c:f>
              <c:numCache>
                <c:formatCode>0.00%</c:formatCode>
                <c:ptCount val="21"/>
                <c:pt idx="0">
                  <c:v>6.3245553203367579E-3</c:v>
                </c:pt>
                <c:pt idx="1">
                  <c:v>4.4721359549995798E-3</c:v>
                </c:pt>
                <c:pt idx="2">
                  <c:v>3.6514837167011074E-3</c:v>
                </c:pt>
                <c:pt idx="3">
                  <c:v>3.162277660168379E-3</c:v>
                </c:pt>
                <c:pt idx="4">
                  <c:v>2.8284271247461901E-3</c:v>
                </c:pt>
                <c:pt idx="5">
                  <c:v>2.5819888974716113E-3</c:v>
                </c:pt>
                <c:pt idx="6">
                  <c:v>2.3904572186687874E-3</c:v>
                </c:pt>
                <c:pt idx="7">
                  <c:v>2.2360679774997899E-3</c:v>
                </c:pt>
                <c:pt idx="8">
                  <c:v>2.1081851067789193E-3</c:v>
                </c:pt>
                <c:pt idx="9">
                  <c:v>2E-3</c:v>
                </c:pt>
                <c:pt idx="10">
                  <c:v>1.9069251784911846E-3</c:v>
                </c:pt>
                <c:pt idx="11">
                  <c:v>1.8257418583505537E-3</c:v>
                </c:pt>
                <c:pt idx="12">
                  <c:v>1.7541160386140584E-3</c:v>
                </c:pt>
                <c:pt idx="13">
                  <c:v>1.6903085094570332E-3</c:v>
                </c:pt>
                <c:pt idx="14">
                  <c:v>1.6329931618554521E-3</c:v>
                </c:pt>
                <c:pt idx="15">
                  <c:v>1.5811388300841895E-3</c:v>
                </c:pt>
                <c:pt idx="16">
                  <c:v>1.5339299776947408E-3</c:v>
                </c:pt>
                <c:pt idx="17">
                  <c:v>1.4907119849998597E-3</c:v>
                </c:pt>
                <c:pt idx="18">
                  <c:v>1.4509525002200235E-3</c:v>
                </c:pt>
                <c:pt idx="19">
                  <c:v>1.414213562373095E-3</c:v>
                </c:pt>
                <c:pt idx="20">
                  <c:v>1.3801311186847083E-3</c:v>
                </c:pt>
              </c:numCache>
            </c:numRef>
          </c:yVal>
          <c:smooth val="1"/>
        </c:ser>
        <c:ser>
          <c:idx val="1"/>
          <c:order val="1"/>
          <c:tx>
            <c:strRef>
              <c:f>Sheet1!$D$3</c:f>
              <c:strCache>
                <c:ptCount val="1"/>
                <c:pt idx="0">
                  <c:v>95% lower</c:v>
                </c:pt>
              </c:strCache>
            </c:strRef>
          </c:tx>
          <c:spPr>
            <a:ln>
              <a:solidFill>
                <a:schemeClr val="accent1"/>
              </a:solidFill>
            </a:ln>
          </c:spPr>
          <c:marker>
            <c:symbol val="none"/>
          </c:marker>
          <c:xVal>
            <c:numRef>
              <c:f>Sheet1!$B$4:$B$24</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Sheet1!$D$4:$D$24</c:f>
              <c:numCache>
                <c:formatCode>0.00%</c:formatCode>
                <c:ptCount val="21"/>
                <c:pt idx="0">
                  <c:v>-6.3245553203367579E-3</c:v>
                </c:pt>
                <c:pt idx="1">
                  <c:v>-4.4721359549995798E-3</c:v>
                </c:pt>
                <c:pt idx="2">
                  <c:v>-3.6514837167011074E-3</c:v>
                </c:pt>
                <c:pt idx="3">
                  <c:v>-3.162277660168379E-3</c:v>
                </c:pt>
                <c:pt idx="4">
                  <c:v>-2.8284271247461901E-3</c:v>
                </c:pt>
                <c:pt idx="5">
                  <c:v>-2.5819888974716113E-3</c:v>
                </c:pt>
                <c:pt idx="6">
                  <c:v>-2.3904572186687874E-3</c:v>
                </c:pt>
                <c:pt idx="7">
                  <c:v>-2.2360679774997899E-3</c:v>
                </c:pt>
                <c:pt idx="8">
                  <c:v>-2.1081851067789193E-3</c:v>
                </c:pt>
                <c:pt idx="9">
                  <c:v>-2E-3</c:v>
                </c:pt>
                <c:pt idx="10">
                  <c:v>-1.9069251784911846E-3</c:v>
                </c:pt>
                <c:pt idx="11">
                  <c:v>-1.8257418583505537E-3</c:v>
                </c:pt>
                <c:pt idx="12">
                  <c:v>-1.7541160386140584E-3</c:v>
                </c:pt>
                <c:pt idx="13">
                  <c:v>-1.6903085094570332E-3</c:v>
                </c:pt>
                <c:pt idx="14">
                  <c:v>-1.6329931618554521E-3</c:v>
                </c:pt>
                <c:pt idx="15">
                  <c:v>-1.5811388300841895E-3</c:v>
                </c:pt>
                <c:pt idx="16">
                  <c:v>-1.5339299776947408E-3</c:v>
                </c:pt>
                <c:pt idx="17">
                  <c:v>-1.4907119849998597E-3</c:v>
                </c:pt>
                <c:pt idx="18">
                  <c:v>-1.4509525002200235E-3</c:v>
                </c:pt>
                <c:pt idx="19">
                  <c:v>-1.414213562373095E-3</c:v>
                </c:pt>
                <c:pt idx="20">
                  <c:v>-1.3801311186847083E-3</c:v>
                </c:pt>
              </c:numCache>
            </c:numRef>
          </c:yVal>
          <c:smooth val="1"/>
        </c:ser>
        <c:ser>
          <c:idx val="2"/>
          <c:order val="2"/>
          <c:tx>
            <c:strRef>
              <c:f>Sheet1!$E$3</c:f>
              <c:strCache>
                <c:ptCount val="1"/>
                <c:pt idx="0">
                  <c:v>21-day bound</c:v>
                </c:pt>
              </c:strCache>
            </c:strRef>
          </c:tx>
          <c:spPr>
            <a:ln w="38100">
              <a:solidFill>
                <a:srgbClr val="00B050"/>
              </a:solidFill>
              <a:prstDash val="sysDot"/>
            </a:ln>
          </c:spPr>
          <c:marker>
            <c:symbol val="none"/>
          </c:marker>
          <c:xVal>
            <c:numRef>
              <c:f>Sheet1!$B$4:$B$24</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Sheet1!$E$4:$E$24</c:f>
              <c:numCache>
                <c:formatCode>0.00%</c:formatCode>
                <c:ptCount val="21"/>
                <c:pt idx="0">
                  <c:v>1.3801311186847083E-3</c:v>
                </c:pt>
                <c:pt idx="1">
                  <c:v>1.3801311186847083E-3</c:v>
                </c:pt>
                <c:pt idx="2">
                  <c:v>1.3801311186847083E-3</c:v>
                </c:pt>
                <c:pt idx="3">
                  <c:v>1.3801311186847083E-3</c:v>
                </c:pt>
                <c:pt idx="4">
                  <c:v>1.3801311186847083E-3</c:v>
                </c:pt>
                <c:pt idx="5">
                  <c:v>1.3801311186847083E-3</c:v>
                </c:pt>
                <c:pt idx="6">
                  <c:v>1.3801311186847083E-3</c:v>
                </c:pt>
                <c:pt idx="7">
                  <c:v>1.3801311186847083E-3</c:v>
                </c:pt>
                <c:pt idx="8">
                  <c:v>1.3801311186847083E-3</c:v>
                </c:pt>
                <c:pt idx="9">
                  <c:v>1.3801311186847083E-3</c:v>
                </c:pt>
                <c:pt idx="10">
                  <c:v>1.3801311186847083E-3</c:v>
                </c:pt>
                <c:pt idx="11">
                  <c:v>1.3801311186847083E-3</c:v>
                </c:pt>
                <c:pt idx="12">
                  <c:v>1.3801311186847083E-3</c:v>
                </c:pt>
                <c:pt idx="13">
                  <c:v>1.3801311186847083E-3</c:v>
                </c:pt>
                <c:pt idx="14">
                  <c:v>1.3801311186847083E-3</c:v>
                </c:pt>
                <c:pt idx="15">
                  <c:v>1.3801311186847083E-3</c:v>
                </c:pt>
                <c:pt idx="16">
                  <c:v>1.3801311186847083E-3</c:v>
                </c:pt>
                <c:pt idx="17">
                  <c:v>1.3801311186847083E-3</c:v>
                </c:pt>
                <c:pt idx="18">
                  <c:v>1.3801311186847083E-3</c:v>
                </c:pt>
                <c:pt idx="19">
                  <c:v>1.3801311186847083E-3</c:v>
                </c:pt>
                <c:pt idx="20">
                  <c:v>1.3801311186847083E-3</c:v>
                </c:pt>
              </c:numCache>
            </c:numRef>
          </c:yVal>
          <c:smooth val="1"/>
        </c:ser>
        <c:ser>
          <c:idx val="3"/>
          <c:order val="3"/>
          <c:tx>
            <c:strRef>
              <c:f>Sheet1!$F$3</c:f>
              <c:strCache>
                <c:ptCount val="1"/>
                <c:pt idx="0">
                  <c:v>21-day lower</c:v>
                </c:pt>
              </c:strCache>
            </c:strRef>
          </c:tx>
          <c:spPr>
            <a:ln w="44450">
              <a:solidFill>
                <a:srgbClr val="00B050"/>
              </a:solidFill>
              <a:prstDash val="sysDot"/>
            </a:ln>
          </c:spPr>
          <c:marker>
            <c:symbol val="none"/>
          </c:marker>
          <c:xVal>
            <c:numRef>
              <c:f>Sheet1!$B$4:$B$24</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xVal>
          <c:yVal>
            <c:numRef>
              <c:f>Sheet1!$F$4:$F$24</c:f>
              <c:numCache>
                <c:formatCode>0.00%</c:formatCode>
                <c:ptCount val="21"/>
                <c:pt idx="0">
                  <c:v>-1.3801311186847083E-3</c:v>
                </c:pt>
                <c:pt idx="1">
                  <c:v>-1.3801311186847083E-3</c:v>
                </c:pt>
                <c:pt idx="2">
                  <c:v>-1.3801311186847083E-3</c:v>
                </c:pt>
                <c:pt idx="3">
                  <c:v>-1.3801311186847083E-3</c:v>
                </c:pt>
                <c:pt idx="4">
                  <c:v>-1.3801311186847083E-3</c:v>
                </c:pt>
                <c:pt idx="5">
                  <c:v>-1.3801311186847083E-3</c:v>
                </c:pt>
                <c:pt idx="6">
                  <c:v>-1.3801311186847083E-3</c:v>
                </c:pt>
                <c:pt idx="7">
                  <c:v>-1.3801311186847083E-3</c:v>
                </c:pt>
                <c:pt idx="8">
                  <c:v>-1.3801311186847083E-3</c:v>
                </c:pt>
                <c:pt idx="9">
                  <c:v>-1.3801311186847083E-3</c:v>
                </c:pt>
                <c:pt idx="10">
                  <c:v>-1.3801311186847083E-3</c:v>
                </c:pt>
                <c:pt idx="11">
                  <c:v>-1.3801311186847083E-3</c:v>
                </c:pt>
                <c:pt idx="12">
                  <c:v>-1.3801311186847083E-3</c:v>
                </c:pt>
                <c:pt idx="13">
                  <c:v>-1.3801311186847083E-3</c:v>
                </c:pt>
                <c:pt idx="14">
                  <c:v>-1.3801311186847083E-3</c:v>
                </c:pt>
                <c:pt idx="15">
                  <c:v>-1.3801311186847083E-3</c:v>
                </c:pt>
                <c:pt idx="16">
                  <c:v>-1.3801311186847083E-3</c:v>
                </c:pt>
                <c:pt idx="17">
                  <c:v>-1.3801311186847083E-3</c:v>
                </c:pt>
                <c:pt idx="18">
                  <c:v>-1.3801311186847083E-3</c:v>
                </c:pt>
                <c:pt idx="19">
                  <c:v>-1.3801311186847083E-3</c:v>
                </c:pt>
                <c:pt idx="20">
                  <c:v>-1.3801311186847083E-3</c:v>
                </c:pt>
              </c:numCache>
            </c:numRef>
          </c:yVal>
          <c:smooth val="1"/>
        </c:ser>
        <c:dLbls>
          <c:showLegendKey val="0"/>
          <c:showVal val="0"/>
          <c:showCatName val="0"/>
          <c:showSerName val="0"/>
          <c:showPercent val="0"/>
          <c:showBubbleSize val="0"/>
        </c:dLbls>
        <c:axId val="36766080"/>
        <c:axId val="36768000"/>
      </c:scatterChart>
      <c:valAx>
        <c:axId val="36766080"/>
        <c:scaling>
          <c:orientation val="minMax"/>
          <c:max val="21"/>
          <c:min val="0"/>
        </c:scaling>
        <c:delete val="0"/>
        <c:axPos val="b"/>
        <c:title>
          <c:tx>
            <c:rich>
              <a:bodyPr/>
              <a:lstStyle/>
              <a:p>
                <a:pPr>
                  <a:defRPr/>
                </a:pPr>
                <a:r>
                  <a:rPr lang="en-US"/>
                  <a:t>Experiment Days</a:t>
                </a:r>
              </a:p>
            </c:rich>
          </c:tx>
          <c:layout/>
          <c:overlay val="0"/>
        </c:title>
        <c:numFmt formatCode="General" sourceLinked="1"/>
        <c:majorTickMark val="out"/>
        <c:minorTickMark val="none"/>
        <c:tickLblPos val="nextTo"/>
        <c:crossAx val="36768000"/>
        <c:crosses val="autoZero"/>
        <c:crossBetween val="midCat"/>
      </c:valAx>
      <c:valAx>
        <c:axId val="36768000"/>
        <c:scaling>
          <c:orientation val="minMax"/>
        </c:scaling>
        <c:delete val="0"/>
        <c:axPos val="l"/>
        <c:majorGridlines/>
        <c:title>
          <c:tx>
            <c:rich>
              <a:bodyPr rot="-5400000" vert="horz"/>
              <a:lstStyle/>
              <a:p>
                <a:pPr>
                  <a:defRPr/>
                </a:pPr>
                <a:r>
                  <a:rPr lang="en-US"/>
                  <a:t>Effect</a:t>
                </a:r>
              </a:p>
            </c:rich>
          </c:tx>
          <c:layout/>
          <c:overlay val="0"/>
        </c:title>
        <c:numFmt formatCode="0.00%" sourceLinked="1"/>
        <c:majorTickMark val="out"/>
        <c:minorTickMark val="none"/>
        <c:tickLblPos val="nextTo"/>
        <c:crossAx val="36766080"/>
        <c:crosses val="autoZero"/>
        <c:crossBetween val="midCat"/>
      </c:valAx>
    </c:plotArea>
    <c:legend>
      <c:legendPos val="b"/>
      <c:legendEntry>
        <c:idx val="1"/>
        <c:delete val="1"/>
      </c:legendEntry>
      <c:legendEntry>
        <c:idx val="3"/>
        <c:delete val="1"/>
      </c:legendEntry>
      <c:layout/>
      <c:overlay val="0"/>
    </c:legend>
    <c:plotVisOnly val="1"/>
    <c:dispBlanksAs val="gap"/>
    <c:showDLblsOverMax val="0"/>
  </c:chart>
  <c:txPr>
    <a:bodyPr/>
    <a:lstStyle/>
    <a:p>
      <a:pPr>
        <a:defRPr sz="12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'pSkip PreAA1'!$B$6</c:f>
              <c:strCache>
                <c:ptCount val="1"/>
                <c:pt idx="0">
                  <c:v>Cumulative Effect</c:v>
                </c:pt>
              </c:strCache>
            </c:strRef>
          </c:tx>
          <c:errBars>
            <c:errDir val="y"/>
            <c:errBarType val="both"/>
            <c:errValType val="cust"/>
            <c:noEndCap val="0"/>
            <c:plus>
              <c:numRef>
                <c:f>'pSkip PreAA1'!$D$7:$D$21</c:f>
                <c:numCache>
                  <c:formatCode>General</c:formatCode>
                  <c:ptCount val="15"/>
                  <c:pt idx="0">
                    <c:v>6.1999999999999998E-3</c:v>
                  </c:pt>
                  <c:pt idx="1">
                    <c:v>4.7000000000000002E-3</c:v>
                  </c:pt>
                  <c:pt idx="2">
                    <c:v>4.0000000000000001E-3</c:v>
                  </c:pt>
                  <c:pt idx="3">
                    <c:v>3.5999999999999999E-3</c:v>
                  </c:pt>
                  <c:pt idx="4">
                    <c:v>3.4999999999999996E-3</c:v>
                  </c:pt>
                  <c:pt idx="5">
                    <c:v>3.3E-3</c:v>
                  </c:pt>
                  <c:pt idx="6">
                    <c:v>3.1000000000000003E-3</c:v>
                  </c:pt>
                  <c:pt idx="7">
                    <c:v>2.8999999999999998E-3</c:v>
                  </c:pt>
                  <c:pt idx="8">
                    <c:v>2.7000000000000001E-3</c:v>
                  </c:pt>
                  <c:pt idx="9">
                    <c:v>2.7000000000000001E-3</c:v>
                  </c:pt>
                  <c:pt idx="10">
                    <c:v>2.4999999999999996E-3</c:v>
                  </c:pt>
                  <c:pt idx="11">
                    <c:v>2.4999999999999996E-3</c:v>
                  </c:pt>
                  <c:pt idx="12">
                    <c:v>2.4000000000000002E-3</c:v>
                  </c:pt>
                  <c:pt idx="13">
                    <c:v>2.3999999999999998E-3</c:v>
                  </c:pt>
                  <c:pt idx="14">
                    <c:v>2.1999999999999997E-3</c:v>
                  </c:pt>
                </c:numCache>
              </c:numRef>
            </c:plus>
            <c:minus>
              <c:numRef>
                <c:f>'pSkip PreAA1'!$C$7:$C$21</c:f>
                <c:numCache>
                  <c:formatCode>General</c:formatCode>
                  <c:ptCount val="15"/>
                  <c:pt idx="0">
                    <c:v>6.0999999999999995E-3</c:v>
                  </c:pt>
                  <c:pt idx="1">
                    <c:v>4.5999999999999999E-3</c:v>
                  </c:pt>
                  <c:pt idx="2">
                    <c:v>4.0000000000000001E-3</c:v>
                  </c:pt>
                  <c:pt idx="3">
                    <c:v>3.7000000000000002E-3</c:v>
                  </c:pt>
                  <c:pt idx="4">
                    <c:v>3.3999999999999994E-3</c:v>
                  </c:pt>
                  <c:pt idx="5">
                    <c:v>3.3E-3</c:v>
                  </c:pt>
                  <c:pt idx="6">
                    <c:v>3.0999999999999999E-3</c:v>
                  </c:pt>
                  <c:pt idx="7">
                    <c:v>2.9000000000000002E-3</c:v>
                  </c:pt>
                  <c:pt idx="8">
                    <c:v>2.7999999999999995E-3</c:v>
                  </c:pt>
                  <c:pt idx="9">
                    <c:v>2.5999999999999999E-3</c:v>
                  </c:pt>
                  <c:pt idx="10">
                    <c:v>2.5999999999999999E-3</c:v>
                  </c:pt>
                  <c:pt idx="11">
                    <c:v>2.5000000000000005E-3</c:v>
                  </c:pt>
                  <c:pt idx="12">
                    <c:v>2.4999999999999996E-3</c:v>
                  </c:pt>
                  <c:pt idx="13">
                    <c:v>2.4000000000000002E-3</c:v>
                  </c:pt>
                  <c:pt idx="14">
                    <c:v>2.3E-3</c:v>
                  </c:pt>
                </c:numCache>
              </c:numRef>
            </c:minus>
          </c:errBars>
          <c:cat>
            <c:numRef>
              <c:f>'pSkip PreAA1'!$A$7:$A$20</c:f>
              <c:numCache>
                <c:formatCode>m/d/yyyy</c:formatCode>
                <c:ptCount val="14"/>
                <c:pt idx="0">
                  <c:v>40785</c:v>
                </c:pt>
                <c:pt idx="1">
                  <c:v>40786</c:v>
                </c:pt>
                <c:pt idx="2">
                  <c:v>40787</c:v>
                </c:pt>
                <c:pt idx="3">
                  <c:v>40788</c:v>
                </c:pt>
                <c:pt idx="4">
                  <c:v>40789</c:v>
                </c:pt>
                <c:pt idx="5">
                  <c:v>40790</c:v>
                </c:pt>
                <c:pt idx="6">
                  <c:v>40791</c:v>
                </c:pt>
                <c:pt idx="7">
                  <c:v>40792</c:v>
                </c:pt>
                <c:pt idx="8">
                  <c:v>40793</c:v>
                </c:pt>
                <c:pt idx="9">
                  <c:v>40794</c:v>
                </c:pt>
                <c:pt idx="10">
                  <c:v>40795</c:v>
                </c:pt>
                <c:pt idx="11">
                  <c:v>40796</c:v>
                </c:pt>
                <c:pt idx="12">
                  <c:v>40797</c:v>
                </c:pt>
                <c:pt idx="13">
                  <c:v>40798</c:v>
                </c:pt>
              </c:numCache>
            </c:numRef>
          </c:cat>
          <c:val>
            <c:numRef>
              <c:f>'pSkip PreAA1'!$B$7:$B$20</c:f>
              <c:numCache>
                <c:formatCode>0.00%</c:formatCode>
                <c:ptCount val="14"/>
                <c:pt idx="0">
                  <c:v>-5.4999999999999997E-3</c:v>
                </c:pt>
                <c:pt idx="1">
                  <c:v>-3.8E-3</c:v>
                </c:pt>
                <c:pt idx="2">
                  <c:v>-2.0999999999999999E-3</c:v>
                </c:pt>
                <c:pt idx="3">
                  <c:v>-1.2999999999999999E-3</c:v>
                </c:pt>
                <c:pt idx="4">
                  <c:v>-1.4E-3</c:v>
                </c:pt>
                <c:pt idx="5">
                  <c:v>-6.9999999999999999E-4</c:v>
                </c:pt>
                <c:pt idx="6">
                  <c:v>-4.0000000000000002E-4</c:v>
                </c:pt>
                <c:pt idx="7">
                  <c:v>-1.5E-3</c:v>
                </c:pt>
                <c:pt idx="8">
                  <c:v>-1.4E-3</c:v>
                </c:pt>
                <c:pt idx="9">
                  <c:v>-1.4E-3</c:v>
                </c:pt>
                <c:pt idx="10">
                  <c:v>-1.2999999999999999E-3</c:v>
                </c:pt>
                <c:pt idx="11">
                  <c:v>-1.1999999999999999E-3</c:v>
                </c:pt>
                <c:pt idx="12">
                  <c:v>-1.1000000000000001E-3</c:v>
                </c:pt>
                <c:pt idx="13">
                  <c:v>-5.9999999999999995E-4</c:v>
                </c:pt>
              </c:numCache>
            </c:numRef>
          </c:val>
          <c:smooth val="0"/>
        </c:ser>
        <c:dLbls>
          <c:showLegendKey val="0"/>
          <c:showVal val="0"/>
          <c:showCatName val="0"/>
          <c:showSerName val="0"/>
          <c:showPercent val="0"/>
          <c:showBubbleSize val="0"/>
        </c:dLbls>
        <c:marker val="1"/>
        <c:smooth val="0"/>
        <c:axId val="36783232"/>
        <c:axId val="36784768"/>
      </c:lineChart>
      <c:dateAx>
        <c:axId val="36783232"/>
        <c:scaling>
          <c:orientation val="minMax"/>
        </c:scaling>
        <c:delete val="0"/>
        <c:axPos val="b"/>
        <c:numFmt formatCode="m/d/yyyy" sourceLinked="1"/>
        <c:majorTickMark val="none"/>
        <c:minorTickMark val="none"/>
        <c:tickLblPos val="low"/>
        <c:crossAx val="36784768"/>
        <c:crosses val="autoZero"/>
        <c:auto val="1"/>
        <c:lblOffset val="100"/>
        <c:baseTimeUnit val="days"/>
      </c:dateAx>
      <c:valAx>
        <c:axId val="36784768"/>
        <c:scaling>
          <c:orientation val="minMax"/>
          <c:min val="-1.4000000000000002E-2"/>
        </c:scaling>
        <c:delete val="0"/>
        <c:axPos val="l"/>
        <c:majorGridlines/>
        <c:numFmt formatCode="0.00%" sourceLinked="1"/>
        <c:majorTickMark val="out"/>
        <c:minorTickMark val="none"/>
        <c:tickLblPos val="nextTo"/>
        <c:crossAx val="36783232"/>
        <c:crosses val="autoZero"/>
        <c:crossBetween val="between"/>
        <c:majorUnit val="4.000000000000001E-3"/>
      </c:valAx>
    </c:plotArea>
    <c:plotVisOnly val="1"/>
    <c:dispBlanksAs val="gap"/>
    <c:showDLblsOverMax val="0"/>
  </c:chart>
  <c:txPr>
    <a:bodyPr/>
    <a:lstStyle/>
    <a:p>
      <a:pPr>
        <a:defRPr sz="1200" baseline="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71054711455528"/>
          <c:y val="0.10357064741907261"/>
          <c:w val="0.74288702647989313"/>
          <c:h val="0.5539906184820419"/>
        </c:manualLayout>
      </c:layout>
      <c:lineChart>
        <c:grouping val="standard"/>
        <c:varyColors val="0"/>
        <c:ser>
          <c:idx val="0"/>
          <c:order val="0"/>
          <c:tx>
            <c:strRef>
              <c:f>'CI length'!$H$1</c:f>
              <c:strCache>
                <c:ptCount val="1"/>
                <c:pt idx="0">
                  <c:v>1 week</c:v>
                </c:pt>
              </c:strCache>
            </c:strRef>
          </c:tx>
          <c:spPr>
            <a:ln w="50800">
              <a:prstDash val="dash"/>
            </a:ln>
          </c:spPr>
          <c:marker>
            <c:symbol val="none"/>
          </c:marker>
          <c:cat>
            <c:numRef>
              <c:f>'CI length'!$G$6:$G$201</c:f>
              <c:numCache>
                <c:formatCode>General</c:formatCode>
                <c:ptCount val="196"/>
                <c:pt idx="0">
                  <c:v>0.5</c:v>
                </c:pt>
                <c:pt idx="1">
                  <c:v>0.6</c:v>
                </c:pt>
                <c:pt idx="2">
                  <c:v>0.7</c:v>
                </c:pt>
                <c:pt idx="3">
                  <c:v>0.8</c:v>
                </c:pt>
                <c:pt idx="4">
                  <c:v>0.9</c:v>
                </c:pt>
                <c:pt idx="5">
                  <c:v>1</c:v>
                </c:pt>
                <c:pt idx="6">
                  <c:v>1.1000000000000001</c:v>
                </c:pt>
                <c:pt idx="7">
                  <c:v>1.2</c:v>
                </c:pt>
                <c:pt idx="8">
                  <c:v>1.3</c:v>
                </c:pt>
                <c:pt idx="9">
                  <c:v>1.4</c:v>
                </c:pt>
                <c:pt idx="10">
                  <c:v>1.5</c:v>
                </c:pt>
                <c:pt idx="11">
                  <c:v>1.6</c:v>
                </c:pt>
                <c:pt idx="12">
                  <c:v>1.7</c:v>
                </c:pt>
                <c:pt idx="13">
                  <c:v>1.8</c:v>
                </c:pt>
                <c:pt idx="14">
                  <c:v>1.9</c:v>
                </c:pt>
                <c:pt idx="15">
                  <c:v>2</c:v>
                </c:pt>
                <c:pt idx="16">
                  <c:v>2.1</c:v>
                </c:pt>
                <c:pt idx="17">
                  <c:v>2.2000000000000002</c:v>
                </c:pt>
                <c:pt idx="18">
                  <c:v>2.2999999999999998</c:v>
                </c:pt>
                <c:pt idx="19">
                  <c:v>2.4</c:v>
                </c:pt>
                <c:pt idx="20">
                  <c:v>2.5</c:v>
                </c:pt>
                <c:pt idx="21">
                  <c:v>2.6</c:v>
                </c:pt>
                <c:pt idx="22">
                  <c:v>2.7</c:v>
                </c:pt>
                <c:pt idx="23">
                  <c:v>2.8</c:v>
                </c:pt>
                <c:pt idx="24">
                  <c:v>2.9</c:v>
                </c:pt>
                <c:pt idx="25">
                  <c:v>3</c:v>
                </c:pt>
                <c:pt idx="26">
                  <c:v>3.1</c:v>
                </c:pt>
                <c:pt idx="27">
                  <c:v>3.2</c:v>
                </c:pt>
                <c:pt idx="28">
                  <c:v>3.3</c:v>
                </c:pt>
                <c:pt idx="29">
                  <c:v>3.4</c:v>
                </c:pt>
                <c:pt idx="30">
                  <c:v>3.5</c:v>
                </c:pt>
                <c:pt idx="31">
                  <c:v>3.6</c:v>
                </c:pt>
                <c:pt idx="32">
                  <c:v>3.7</c:v>
                </c:pt>
                <c:pt idx="33">
                  <c:v>3.8</c:v>
                </c:pt>
                <c:pt idx="34">
                  <c:v>3.9</c:v>
                </c:pt>
                <c:pt idx="35">
                  <c:v>4</c:v>
                </c:pt>
                <c:pt idx="36">
                  <c:v>4.0999999999999996</c:v>
                </c:pt>
                <c:pt idx="37">
                  <c:v>4.2</c:v>
                </c:pt>
                <c:pt idx="38">
                  <c:v>4.3</c:v>
                </c:pt>
                <c:pt idx="39">
                  <c:v>4.4000000000000004</c:v>
                </c:pt>
                <c:pt idx="40">
                  <c:v>4.5</c:v>
                </c:pt>
                <c:pt idx="41">
                  <c:v>4.5999999999999996</c:v>
                </c:pt>
                <c:pt idx="42">
                  <c:v>4.7</c:v>
                </c:pt>
                <c:pt idx="43">
                  <c:v>4.8</c:v>
                </c:pt>
                <c:pt idx="44">
                  <c:v>4.9000000000000004</c:v>
                </c:pt>
                <c:pt idx="45">
                  <c:v>5</c:v>
                </c:pt>
                <c:pt idx="46">
                  <c:v>5.0999999999999996</c:v>
                </c:pt>
                <c:pt idx="47">
                  <c:v>5.2</c:v>
                </c:pt>
                <c:pt idx="48">
                  <c:v>5.3</c:v>
                </c:pt>
                <c:pt idx="49">
                  <c:v>5.4</c:v>
                </c:pt>
                <c:pt idx="50">
                  <c:v>5.5</c:v>
                </c:pt>
                <c:pt idx="51">
                  <c:v>5.6</c:v>
                </c:pt>
                <c:pt idx="52">
                  <c:v>5.7</c:v>
                </c:pt>
                <c:pt idx="53">
                  <c:v>5.8</c:v>
                </c:pt>
                <c:pt idx="54">
                  <c:v>5.9</c:v>
                </c:pt>
                <c:pt idx="55">
                  <c:v>6</c:v>
                </c:pt>
                <c:pt idx="56">
                  <c:v>6.1</c:v>
                </c:pt>
                <c:pt idx="57">
                  <c:v>6.2</c:v>
                </c:pt>
                <c:pt idx="58">
                  <c:v>6.3</c:v>
                </c:pt>
                <c:pt idx="59">
                  <c:v>6.4</c:v>
                </c:pt>
                <c:pt idx="60">
                  <c:v>6.5</c:v>
                </c:pt>
                <c:pt idx="61">
                  <c:v>6.6</c:v>
                </c:pt>
                <c:pt idx="62">
                  <c:v>6.7</c:v>
                </c:pt>
                <c:pt idx="63">
                  <c:v>6.8</c:v>
                </c:pt>
                <c:pt idx="64">
                  <c:v>6.9</c:v>
                </c:pt>
                <c:pt idx="65">
                  <c:v>7</c:v>
                </c:pt>
                <c:pt idx="66">
                  <c:v>7.1</c:v>
                </c:pt>
                <c:pt idx="67">
                  <c:v>7.2</c:v>
                </c:pt>
                <c:pt idx="68">
                  <c:v>7.3</c:v>
                </c:pt>
                <c:pt idx="69">
                  <c:v>7.4</c:v>
                </c:pt>
                <c:pt idx="70">
                  <c:v>7.5</c:v>
                </c:pt>
                <c:pt idx="71">
                  <c:v>7.6</c:v>
                </c:pt>
                <c:pt idx="72">
                  <c:v>7.7</c:v>
                </c:pt>
                <c:pt idx="73">
                  <c:v>7.8</c:v>
                </c:pt>
                <c:pt idx="74">
                  <c:v>7.9</c:v>
                </c:pt>
                <c:pt idx="75">
                  <c:v>8</c:v>
                </c:pt>
                <c:pt idx="76">
                  <c:v>8.1</c:v>
                </c:pt>
                <c:pt idx="77">
                  <c:v>8.1999999999999993</c:v>
                </c:pt>
                <c:pt idx="78">
                  <c:v>8.3000000000000007</c:v>
                </c:pt>
                <c:pt idx="79">
                  <c:v>8.4</c:v>
                </c:pt>
                <c:pt idx="80">
                  <c:v>8.5</c:v>
                </c:pt>
                <c:pt idx="81">
                  <c:v>8.6</c:v>
                </c:pt>
                <c:pt idx="82">
                  <c:v>8.6999999999999993</c:v>
                </c:pt>
                <c:pt idx="83">
                  <c:v>8.8000000000000007</c:v>
                </c:pt>
                <c:pt idx="84">
                  <c:v>8.9</c:v>
                </c:pt>
                <c:pt idx="85">
                  <c:v>9</c:v>
                </c:pt>
                <c:pt idx="86">
                  <c:v>9.1</c:v>
                </c:pt>
                <c:pt idx="87">
                  <c:v>9.1999999999999993</c:v>
                </c:pt>
                <c:pt idx="88">
                  <c:v>9.3000000000000007</c:v>
                </c:pt>
                <c:pt idx="89">
                  <c:v>9.4</c:v>
                </c:pt>
                <c:pt idx="90">
                  <c:v>9.5</c:v>
                </c:pt>
                <c:pt idx="91">
                  <c:v>9.6</c:v>
                </c:pt>
                <c:pt idx="92">
                  <c:v>9.6999999999999993</c:v>
                </c:pt>
                <c:pt idx="93">
                  <c:v>9.8000000000000007</c:v>
                </c:pt>
                <c:pt idx="94">
                  <c:v>9.9</c:v>
                </c:pt>
                <c:pt idx="95">
                  <c:v>10</c:v>
                </c:pt>
                <c:pt idx="96">
                  <c:v>10.1</c:v>
                </c:pt>
                <c:pt idx="97">
                  <c:v>10.199999999999999</c:v>
                </c:pt>
                <c:pt idx="98">
                  <c:v>10.3</c:v>
                </c:pt>
                <c:pt idx="99">
                  <c:v>10.4</c:v>
                </c:pt>
                <c:pt idx="100">
                  <c:v>10.5</c:v>
                </c:pt>
                <c:pt idx="101">
                  <c:v>10.6</c:v>
                </c:pt>
                <c:pt idx="102">
                  <c:v>10.7</c:v>
                </c:pt>
                <c:pt idx="103">
                  <c:v>10.8</c:v>
                </c:pt>
                <c:pt idx="104">
                  <c:v>10.9</c:v>
                </c:pt>
                <c:pt idx="105">
                  <c:v>11</c:v>
                </c:pt>
                <c:pt idx="106">
                  <c:v>11.1</c:v>
                </c:pt>
                <c:pt idx="107">
                  <c:v>11.2</c:v>
                </c:pt>
                <c:pt idx="108">
                  <c:v>11.3</c:v>
                </c:pt>
                <c:pt idx="109">
                  <c:v>11.4</c:v>
                </c:pt>
                <c:pt idx="110">
                  <c:v>11.5</c:v>
                </c:pt>
                <c:pt idx="111">
                  <c:v>11.6</c:v>
                </c:pt>
                <c:pt idx="112">
                  <c:v>11.7</c:v>
                </c:pt>
                <c:pt idx="113">
                  <c:v>11.8</c:v>
                </c:pt>
                <c:pt idx="114">
                  <c:v>11.9</c:v>
                </c:pt>
                <c:pt idx="115">
                  <c:v>12</c:v>
                </c:pt>
                <c:pt idx="116">
                  <c:v>12.1</c:v>
                </c:pt>
                <c:pt idx="117">
                  <c:v>12.2</c:v>
                </c:pt>
                <c:pt idx="118">
                  <c:v>12.3</c:v>
                </c:pt>
                <c:pt idx="119">
                  <c:v>12.4</c:v>
                </c:pt>
                <c:pt idx="120">
                  <c:v>12.5</c:v>
                </c:pt>
                <c:pt idx="121">
                  <c:v>12.6</c:v>
                </c:pt>
                <c:pt idx="122">
                  <c:v>12.7</c:v>
                </c:pt>
                <c:pt idx="123">
                  <c:v>12.8</c:v>
                </c:pt>
                <c:pt idx="124">
                  <c:v>12.9</c:v>
                </c:pt>
                <c:pt idx="125">
                  <c:v>13</c:v>
                </c:pt>
                <c:pt idx="126">
                  <c:v>13.1</c:v>
                </c:pt>
                <c:pt idx="127">
                  <c:v>13.2</c:v>
                </c:pt>
                <c:pt idx="128">
                  <c:v>13.3</c:v>
                </c:pt>
                <c:pt idx="129">
                  <c:v>13.4</c:v>
                </c:pt>
                <c:pt idx="130">
                  <c:v>13.5</c:v>
                </c:pt>
                <c:pt idx="131">
                  <c:v>13.6</c:v>
                </c:pt>
                <c:pt idx="132">
                  <c:v>13.7</c:v>
                </c:pt>
                <c:pt idx="133">
                  <c:v>13.8</c:v>
                </c:pt>
                <c:pt idx="134">
                  <c:v>13.9</c:v>
                </c:pt>
                <c:pt idx="135">
                  <c:v>14</c:v>
                </c:pt>
                <c:pt idx="136">
                  <c:v>14.1</c:v>
                </c:pt>
                <c:pt idx="137">
                  <c:v>14.2</c:v>
                </c:pt>
                <c:pt idx="138">
                  <c:v>14.3</c:v>
                </c:pt>
                <c:pt idx="139">
                  <c:v>14.4</c:v>
                </c:pt>
                <c:pt idx="140">
                  <c:v>14.5</c:v>
                </c:pt>
                <c:pt idx="141">
                  <c:v>14.6</c:v>
                </c:pt>
                <c:pt idx="142">
                  <c:v>14.7</c:v>
                </c:pt>
                <c:pt idx="143">
                  <c:v>14.8</c:v>
                </c:pt>
                <c:pt idx="144">
                  <c:v>14.9</c:v>
                </c:pt>
                <c:pt idx="145">
                  <c:v>15</c:v>
                </c:pt>
                <c:pt idx="146">
                  <c:v>15.1</c:v>
                </c:pt>
                <c:pt idx="147">
                  <c:v>15.2</c:v>
                </c:pt>
                <c:pt idx="148">
                  <c:v>15.3</c:v>
                </c:pt>
                <c:pt idx="149">
                  <c:v>15.4</c:v>
                </c:pt>
                <c:pt idx="150">
                  <c:v>15.5</c:v>
                </c:pt>
                <c:pt idx="151">
                  <c:v>15.6</c:v>
                </c:pt>
                <c:pt idx="152">
                  <c:v>15.7</c:v>
                </c:pt>
                <c:pt idx="153">
                  <c:v>15.8</c:v>
                </c:pt>
                <c:pt idx="154">
                  <c:v>15.9</c:v>
                </c:pt>
                <c:pt idx="155">
                  <c:v>16</c:v>
                </c:pt>
                <c:pt idx="156">
                  <c:v>16.100000000000001</c:v>
                </c:pt>
                <c:pt idx="157">
                  <c:v>16.2</c:v>
                </c:pt>
                <c:pt idx="158">
                  <c:v>16.3</c:v>
                </c:pt>
                <c:pt idx="159">
                  <c:v>16.399999999999999</c:v>
                </c:pt>
                <c:pt idx="160">
                  <c:v>16.5</c:v>
                </c:pt>
                <c:pt idx="161">
                  <c:v>16.600000000000001</c:v>
                </c:pt>
                <c:pt idx="162">
                  <c:v>16.7</c:v>
                </c:pt>
                <c:pt idx="163">
                  <c:v>16.8</c:v>
                </c:pt>
                <c:pt idx="164">
                  <c:v>16.899999999999999</c:v>
                </c:pt>
                <c:pt idx="165">
                  <c:v>17</c:v>
                </c:pt>
                <c:pt idx="166">
                  <c:v>17.100000000000001</c:v>
                </c:pt>
                <c:pt idx="167">
                  <c:v>17.2</c:v>
                </c:pt>
                <c:pt idx="168">
                  <c:v>17.3</c:v>
                </c:pt>
                <c:pt idx="169">
                  <c:v>17.399999999999999</c:v>
                </c:pt>
                <c:pt idx="170">
                  <c:v>17.5</c:v>
                </c:pt>
                <c:pt idx="171">
                  <c:v>17.600000000000001</c:v>
                </c:pt>
                <c:pt idx="172">
                  <c:v>17.7</c:v>
                </c:pt>
                <c:pt idx="173">
                  <c:v>17.8</c:v>
                </c:pt>
                <c:pt idx="174">
                  <c:v>17.899999999999999</c:v>
                </c:pt>
                <c:pt idx="175">
                  <c:v>18</c:v>
                </c:pt>
                <c:pt idx="176">
                  <c:v>18.100000000000001</c:v>
                </c:pt>
                <c:pt idx="177">
                  <c:v>18.2</c:v>
                </c:pt>
                <c:pt idx="178">
                  <c:v>18.3</c:v>
                </c:pt>
                <c:pt idx="179">
                  <c:v>18.399999999999999</c:v>
                </c:pt>
                <c:pt idx="180">
                  <c:v>18.5</c:v>
                </c:pt>
                <c:pt idx="181">
                  <c:v>18.600000000000001</c:v>
                </c:pt>
                <c:pt idx="182">
                  <c:v>18.7</c:v>
                </c:pt>
                <c:pt idx="183">
                  <c:v>18.8</c:v>
                </c:pt>
                <c:pt idx="184">
                  <c:v>18.899999999999999</c:v>
                </c:pt>
                <c:pt idx="185">
                  <c:v>19</c:v>
                </c:pt>
                <c:pt idx="186">
                  <c:v>19.100000000000001</c:v>
                </c:pt>
                <c:pt idx="187">
                  <c:v>19.2</c:v>
                </c:pt>
                <c:pt idx="188">
                  <c:v>19.3</c:v>
                </c:pt>
                <c:pt idx="189">
                  <c:v>19.399999999999999</c:v>
                </c:pt>
                <c:pt idx="190">
                  <c:v>19.5</c:v>
                </c:pt>
                <c:pt idx="191">
                  <c:v>19.600000000000001</c:v>
                </c:pt>
                <c:pt idx="192">
                  <c:v>19.7</c:v>
                </c:pt>
                <c:pt idx="193">
                  <c:v>19.8</c:v>
                </c:pt>
                <c:pt idx="194">
                  <c:v>19.899999999999999</c:v>
                </c:pt>
                <c:pt idx="195">
                  <c:v>20</c:v>
                </c:pt>
              </c:numCache>
            </c:numRef>
          </c:cat>
          <c:val>
            <c:numRef>
              <c:f>'CI length'!$H$6:$H$201</c:f>
              <c:numCache>
                <c:formatCode>General</c:formatCode>
                <c:ptCount val="196"/>
                <c:pt idx="0">
                  <c:v>1.58</c:v>
                </c:pt>
                <c:pt idx="1">
                  <c:v>1.4423360680969375</c:v>
                </c:pt>
                <c:pt idx="2">
                  <c:v>1.3353437224710563</c:v>
                </c:pt>
                <c:pt idx="3">
                  <c:v>1.24909967576651</c:v>
                </c:pt>
                <c:pt idx="4">
                  <c:v>1.1776624681498895</c:v>
                </c:pt>
                <c:pt idx="5">
                  <c:v>1.1172287142747452</c:v>
                </c:pt>
                <c:pt idx="6">
                  <c:v>1.0652357826919225</c:v>
                </c:pt>
                <c:pt idx="7">
                  <c:v>1.0198856145012867</c:v>
                </c:pt>
                <c:pt idx="8">
                  <c:v>0.97987440325474695</c:v>
                </c:pt>
                <c:pt idx="9">
                  <c:v>0.94423060137417114</c:v>
                </c:pt>
                <c:pt idx="10">
                  <c:v>0.91221342531960892</c:v>
                </c:pt>
                <c:pt idx="11">
                  <c:v>0.88324685111241696</c:v>
                </c:pt>
                <c:pt idx="12">
                  <c:v>0.85687530838369197</c:v>
                </c:pt>
                <c:pt idx="13">
                  <c:v>0.83273311717767329</c:v>
                </c:pt>
                <c:pt idx="14">
                  <c:v>0.81052289814727185</c:v>
                </c:pt>
                <c:pt idx="15">
                  <c:v>0.79</c:v>
                </c:pt>
                <c:pt idx="16">
                  <c:v>0.7709610576293412</c:v>
                </c:pt>
                <c:pt idx="17">
                  <c:v>0.753235445504018</c:v>
                </c:pt>
                <c:pt idx="18">
                  <c:v>0.73667879850984808</c:v>
                </c:pt>
                <c:pt idx="19">
                  <c:v>0.72116803404846874</c:v>
                </c:pt>
                <c:pt idx="20">
                  <c:v>0.70659748088993368</c:v>
                </c:pt>
                <c:pt idx="21">
                  <c:v>0.69287583525255303</c:v>
                </c:pt>
                <c:pt idx="22">
                  <c:v>0.67992374300085767</c:v>
                </c:pt>
                <c:pt idx="23">
                  <c:v>0.66767186123552813</c:v>
                </c:pt>
                <c:pt idx="24">
                  <c:v>0.65605929084454584</c:v>
                </c:pt>
                <c:pt idx="25">
                  <c:v>0.6450322989329037</c:v>
                </c:pt>
                <c:pt idx="26">
                  <c:v>0.63454326983297415</c:v>
                </c:pt>
                <c:pt idx="27">
                  <c:v>0.62454983788325502</c:v>
                </c:pt>
                <c:pt idx="28">
                  <c:v>0.61501416588760327</c:v>
                </c:pt>
                <c:pt idx="29">
                  <c:v>0.60590234118942266</c:v>
                </c:pt>
                <c:pt idx="30">
                  <c:v>0.59718386735457918</c:v>
                </c:pt>
                <c:pt idx="31">
                  <c:v>0.58883123407494475</c:v>
                </c:pt>
                <c:pt idx="32">
                  <c:v>0.58081955145410824</c:v>
                </c:pt>
                <c:pt idx="33">
                  <c:v>0.57312623758690939</c:v>
                </c:pt>
                <c:pt idx="34">
                  <c:v>0.56573075049115207</c:v>
                </c:pt>
                <c:pt idx="35">
                  <c:v>0.55861435713737262</c:v>
                </c:pt>
                <c:pt idx="36">
                  <c:v>0.55175993365796694</c:v>
                </c:pt>
                <c:pt idx="37">
                  <c:v>0.54515179188045981</c:v>
                </c:pt>
                <c:pt idx="38">
                  <c:v>0.53877552818167418</c:v>
                </c:pt>
                <c:pt idx="39">
                  <c:v>0.53261789134596127</c:v>
                </c:pt>
                <c:pt idx="40">
                  <c:v>0.52666666666666684</c:v>
                </c:pt>
                <c:pt idx="41">
                  <c:v>0.52091057398267182</c:v>
                </c:pt>
                <c:pt idx="42">
                  <c:v>0.51533917771221938</c:v>
                </c:pt>
                <c:pt idx="43">
                  <c:v>0.50994280725064334</c:v>
                </c:pt>
                <c:pt idx="44">
                  <c:v>0.50471248634995258</c:v>
                </c:pt>
                <c:pt idx="45">
                  <c:v>0.49963987030660401</c:v>
                </c:pt>
                <c:pt idx="46">
                  <c:v>0.49471718995726821</c:v>
                </c:pt>
                <c:pt idx="47">
                  <c:v>0.48993720162737348</c:v>
                </c:pt>
                <c:pt idx="48">
                  <c:v>0.48529314229882153</c:v>
                </c:pt>
                <c:pt idx="49">
                  <c:v>0.48077868936564583</c:v>
                </c:pt>
                <c:pt idx="50">
                  <c:v>0.47638792443286654</c:v>
                </c:pt>
                <c:pt idx="51">
                  <c:v>0.47211530068708557</c:v>
                </c:pt>
                <c:pt idx="52">
                  <c:v>0.467955613429683</c:v>
                </c:pt>
                <c:pt idx="53">
                  <c:v>0.46390397341661582</c:v>
                </c:pt>
                <c:pt idx="54">
                  <c:v>0.45995578269426984</c:v>
                </c:pt>
                <c:pt idx="55">
                  <c:v>0.45610671265980446</c:v>
                </c:pt>
                <c:pt idx="56">
                  <c:v>0.45235268410795598</c:v>
                </c:pt>
                <c:pt idx="57">
                  <c:v>0.44868984905518128</c:v>
                </c:pt>
                <c:pt idx="58">
                  <c:v>0.44511457415701877</c:v>
                </c:pt>
                <c:pt idx="59">
                  <c:v>0.44162342555620848</c:v>
                </c:pt>
                <c:pt idx="60">
                  <c:v>0.43821315501793107</c:v>
                </c:pt>
                <c:pt idx="61">
                  <c:v>0.43488068722491252</c:v>
                </c:pt>
                <c:pt idx="62">
                  <c:v>0.43162310811944093</c:v>
                </c:pt>
                <c:pt idx="63">
                  <c:v>0.42843765419184598</c:v>
                </c:pt>
                <c:pt idx="64">
                  <c:v>0.42532170262595076</c:v>
                </c:pt>
                <c:pt idx="65">
                  <c:v>0.42227276222163057</c:v>
                </c:pt>
                <c:pt idx="66">
                  <c:v>0.41928846502307748</c:v>
                </c:pt>
                <c:pt idx="67">
                  <c:v>0.41636655858883664</c:v>
                </c:pt>
                <c:pt idx="68">
                  <c:v>0.41350489884626884</c:v>
                </c:pt>
                <c:pt idx="69">
                  <c:v>0.41070144347892884</c:v>
                </c:pt>
                <c:pt idx="70">
                  <c:v>0.40795424580051459</c:v>
                </c:pt>
                <c:pt idx="71">
                  <c:v>0.40526144907363593</c:v>
                </c:pt>
                <c:pt idx="72">
                  <c:v>0.40262128123572422</c:v>
                </c:pt>
                <c:pt idx="73">
                  <c:v>0.40003204999804837</c:v>
                </c:pt>
                <c:pt idx="74">
                  <c:v>0.39749213828703583</c:v>
                </c:pt>
                <c:pt idx="75">
                  <c:v>0.39500000000000002</c:v>
                </c:pt>
                <c:pt idx="76">
                  <c:v>0.39255415604996313</c:v>
                </c:pt>
                <c:pt idx="77">
                  <c:v>0.39015319067658799</c:v>
                </c:pt>
                <c:pt idx="78">
                  <c:v>0.38779574800231464</c:v>
                </c:pt>
                <c:pt idx="79">
                  <c:v>0.3854805288146706</c:v>
                </c:pt>
                <c:pt idx="80">
                  <c:v>0.3832062875574061</c:v>
                </c:pt>
                <c:pt idx="81">
                  <c:v>0.3809718295146256</c:v>
                </c:pt>
                <c:pt idx="82">
                  <c:v>0.37877600817345358</c:v>
                </c:pt>
                <c:pt idx="83">
                  <c:v>0.376617722752009</c:v>
                </c:pt>
                <c:pt idx="84">
                  <c:v>0.37449591588058206</c:v>
                </c:pt>
                <c:pt idx="85">
                  <c:v>0.37240957142491504</c:v>
                </c:pt>
                <c:pt idx="86">
                  <c:v>0.37035771244141147</c:v>
                </c:pt>
                <c:pt idx="87">
                  <c:v>0.36833939925492404</c:v>
                </c:pt>
                <c:pt idx="88">
                  <c:v>0.36635372765053298</c:v>
                </c:pt>
                <c:pt idx="89">
                  <c:v>0.36439982717140967</c:v>
                </c:pt>
                <c:pt idx="90">
                  <c:v>0.36247685951548764</c:v>
                </c:pt>
                <c:pt idx="91">
                  <c:v>0.36058401702423437</c:v>
                </c:pt>
                <c:pt idx="92">
                  <c:v>0.35872052125733495</c:v>
                </c:pt>
                <c:pt idx="93">
                  <c:v>0.35688562164757431</c:v>
                </c:pt>
                <c:pt idx="94">
                  <c:v>0.35507859423064086</c:v>
                </c:pt>
                <c:pt idx="95">
                  <c:v>0.35329874044496684</c:v>
                </c:pt>
                <c:pt idx="96">
                  <c:v>0.35154538599708801</c:v>
                </c:pt>
                <c:pt idx="97">
                  <c:v>0.34981787978833773</c:v>
                </c:pt>
                <c:pt idx="98">
                  <c:v>0.34811559289899313</c:v>
                </c:pt>
                <c:pt idx="99">
                  <c:v>0.34643791762627651</c:v>
                </c:pt>
                <c:pt idx="100">
                  <c:v>0.34478426657286804</c:v>
                </c:pt>
                <c:pt idx="101">
                  <c:v>0.34315407178282487</c:v>
                </c:pt>
                <c:pt idx="102">
                  <c:v>0.34154678392202248</c:v>
                </c:pt>
                <c:pt idx="103">
                  <c:v>0.33996187150042884</c:v>
                </c:pt>
                <c:pt idx="104">
                  <c:v>0.33839882013371431</c:v>
                </c:pt>
                <c:pt idx="105">
                  <c:v>0.33685713184186455</c:v>
                </c:pt>
                <c:pt idx="106">
                  <c:v>0.33533632438262706</c:v>
                </c:pt>
                <c:pt idx="107">
                  <c:v>0.33383593061776407</c:v>
                </c:pt>
                <c:pt idx="108">
                  <c:v>0.33235549791022029</c:v>
                </c:pt>
                <c:pt idx="109">
                  <c:v>0.33089458755043943</c:v>
                </c:pt>
                <c:pt idx="110">
                  <c:v>0.32945277421017816</c:v>
                </c:pt>
                <c:pt idx="111">
                  <c:v>0.32802964542227292</c:v>
                </c:pt>
                <c:pt idx="112">
                  <c:v>0.32662480108491565</c:v>
                </c:pt>
                <c:pt idx="113">
                  <c:v>0.32523785298908425</c:v>
                </c:pt>
                <c:pt idx="114">
                  <c:v>0.32386842436786123</c:v>
                </c:pt>
                <c:pt idx="115">
                  <c:v>0.32251614946645185</c:v>
                </c:pt>
                <c:pt idx="116">
                  <c:v>0.32118067313178805</c:v>
                </c:pt>
                <c:pt idx="117">
                  <c:v>0.31986165042067183</c:v>
                </c:pt>
                <c:pt idx="118">
                  <c:v>0.3185587462254772</c:v>
                </c:pt>
                <c:pt idx="119">
                  <c:v>0.31727163491648708</c:v>
                </c:pt>
                <c:pt idx="120">
                  <c:v>0.31600000000000006</c:v>
                </c:pt>
                <c:pt idx="121">
                  <c:v>0.31474353379139036</c:v>
                </c:pt>
                <c:pt idx="122">
                  <c:v>0.31350193710235535</c:v>
                </c:pt>
                <c:pt idx="123">
                  <c:v>0.31227491894162751</c:v>
                </c:pt>
                <c:pt idx="124">
                  <c:v>0.31106219622847242</c:v>
                </c:pt>
                <c:pt idx="125">
                  <c:v>0.30986349351833081</c:v>
                </c:pt>
                <c:pt idx="126">
                  <c:v>0.30867854274000261</c:v>
                </c:pt>
                <c:pt idx="127">
                  <c:v>0.30750708294380164</c:v>
                </c:pt>
                <c:pt idx="128">
                  <c:v>0.30634886006014511</c:v>
                </c:pt>
                <c:pt idx="129">
                  <c:v>0.30520362666807105</c:v>
                </c:pt>
                <c:pt idx="130">
                  <c:v>0.30407114177320294</c:v>
                </c:pt>
                <c:pt idx="131">
                  <c:v>0.30295117059471133</c:v>
                </c:pt>
                <c:pt idx="132">
                  <c:v>0.30184348436084374</c:v>
                </c:pt>
                <c:pt idx="133">
                  <c:v>0.300747860112618</c:v>
                </c:pt>
                <c:pt idx="134">
                  <c:v>0.29966408051529825</c:v>
                </c:pt>
                <c:pt idx="135">
                  <c:v>0.29859193367728959</c:v>
                </c:pt>
                <c:pt idx="136">
                  <c:v>0.29753121297611029</c:v>
                </c:pt>
                <c:pt idx="137">
                  <c:v>0.29648171689111663</c:v>
                </c:pt>
                <c:pt idx="138">
                  <c:v>0.29544324884267248</c:v>
                </c:pt>
                <c:pt idx="139">
                  <c:v>0.29441561703747238</c:v>
                </c:pt>
                <c:pt idx="140">
                  <c:v>0.29339863431974195</c:v>
                </c:pt>
                <c:pt idx="141">
                  <c:v>0.29239211802805409</c:v>
                </c:pt>
                <c:pt idx="142">
                  <c:v>0.29139588985751047</c:v>
                </c:pt>
                <c:pt idx="143">
                  <c:v>0.29040977572705412</c:v>
                </c:pt>
                <c:pt idx="144">
                  <c:v>0.28943360565168813</c:v>
                </c:pt>
                <c:pt idx="145">
                  <c:v>0.28846721361938749</c:v>
                </c:pt>
                <c:pt idx="146">
                  <c:v>0.28751043747250149</c:v>
                </c:pt>
                <c:pt idx="147">
                  <c:v>0.2865631187934547</c:v>
                </c:pt>
                <c:pt idx="148">
                  <c:v>0.28562510279456399</c:v>
                </c:pt>
                <c:pt idx="149">
                  <c:v>0.28469623821179663</c:v>
                </c:pt>
                <c:pt idx="150">
                  <c:v>0.28377637720230436</c:v>
                </c:pt>
                <c:pt idx="151">
                  <c:v>0.28286537524557603</c:v>
                </c:pt>
                <c:pt idx="152">
                  <c:v>0.28196309104805861</c:v>
                </c:pt>
                <c:pt idx="153">
                  <c:v>0.28106938645110396</c:v>
                </c:pt>
                <c:pt idx="154">
                  <c:v>0.28018412634210399</c:v>
                </c:pt>
                <c:pt idx="155">
                  <c:v>0.27930717856868631</c:v>
                </c:pt>
                <c:pt idx="156">
                  <c:v>0.27843841385584533</c:v>
                </c:pt>
                <c:pt idx="157">
                  <c:v>0.27757770572589113</c:v>
                </c:pt>
                <c:pt idx="158">
                  <c:v>0.27672493042110324</c:v>
                </c:pt>
                <c:pt idx="159">
                  <c:v>0.27587996682898347</c:v>
                </c:pt>
                <c:pt idx="160">
                  <c:v>0.27504269641000262</c:v>
                </c:pt>
                <c:pt idx="161">
                  <c:v>0.27421300312774627</c:v>
                </c:pt>
                <c:pt idx="162">
                  <c:v>0.27339077338136319</c:v>
                </c:pt>
                <c:pt idx="163">
                  <c:v>0.27257589594022991</c:v>
                </c:pt>
                <c:pt idx="164">
                  <c:v>0.27176826188074371</c:v>
                </c:pt>
                <c:pt idx="165">
                  <c:v>0.27096776452516397</c:v>
                </c:pt>
                <c:pt idx="166">
                  <c:v>0.27017429938242393</c:v>
                </c:pt>
                <c:pt idx="167">
                  <c:v>0.26938776409083709</c:v>
                </c:pt>
                <c:pt idx="168">
                  <c:v>0.26860805836262819</c:v>
                </c:pt>
                <c:pt idx="169">
                  <c:v>0.26783508393022015</c:v>
                </c:pt>
                <c:pt idx="170">
                  <c:v>0.26706874449421125</c:v>
                </c:pt>
                <c:pt idx="171">
                  <c:v>0.26630894567298063</c:v>
                </c:pt>
                <c:pt idx="172">
                  <c:v>0.26555559495386166</c:v>
                </c:pt>
                <c:pt idx="173">
                  <c:v>0.26480860164582648</c:v>
                </c:pt>
                <c:pt idx="174">
                  <c:v>0.26406787683362593</c:v>
                </c:pt>
                <c:pt idx="175">
                  <c:v>0.26333333333333342</c:v>
                </c:pt>
                <c:pt idx="176">
                  <c:v>0.26260488564924084</c:v>
                </c:pt>
                <c:pt idx="177">
                  <c:v>0.26188244993205939</c:v>
                </c:pt>
                <c:pt idx="178">
                  <c:v>0.26116594393837811</c:v>
                </c:pt>
                <c:pt idx="179">
                  <c:v>0.26045528699133591</c:v>
                </c:pt>
                <c:pt idx="180">
                  <c:v>0.25975039994246457</c:v>
                </c:pt>
                <c:pt idx="181">
                  <c:v>0.25905120513466146</c:v>
                </c:pt>
                <c:pt idx="182">
                  <c:v>0.25835762636625281</c:v>
                </c:pt>
                <c:pt idx="183">
                  <c:v>0.25766958885610969</c:v>
                </c:pt>
                <c:pt idx="184">
                  <c:v>0.25698701920978045</c:v>
                </c:pt>
                <c:pt idx="185">
                  <c:v>0.25630984538660484</c:v>
                </c:pt>
                <c:pt idx="186">
                  <c:v>0.25563799666777653</c:v>
                </c:pt>
                <c:pt idx="187">
                  <c:v>0.25497140362532167</c:v>
                </c:pt>
                <c:pt idx="188">
                  <c:v>0.25430999809196198</c:v>
                </c:pt>
                <c:pt idx="189">
                  <c:v>0.25365371313183455</c:v>
                </c:pt>
                <c:pt idx="190">
                  <c:v>0.2530024830120377</c:v>
                </c:pt>
                <c:pt idx="191">
                  <c:v>0.25235624317497629</c:v>
                </c:pt>
                <c:pt idx="192">
                  <c:v>0.25171493021148061</c:v>
                </c:pt>
                <c:pt idx="193">
                  <c:v>0.25107848183467268</c:v>
                </c:pt>
                <c:pt idx="194">
                  <c:v>0.25044683685455538</c:v>
                </c:pt>
                <c:pt idx="195">
                  <c:v>0.249819935153302</c:v>
                </c:pt>
              </c:numCache>
            </c:numRef>
          </c:val>
          <c:smooth val="0"/>
        </c:ser>
        <c:ser>
          <c:idx val="1"/>
          <c:order val="1"/>
          <c:tx>
            <c:strRef>
              <c:f>'CI length'!$I$1</c:f>
              <c:strCache>
                <c:ptCount val="1"/>
                <c:pt idx="0">
                  <c:v>2 weeks</c:v>
                </c:pt>
              </c:strCache>
            </c:strRef>
          </c:tx>
          <c:spPr>
            <a:ln w="50800" cmpd="sng">
              <a:prstDash val="sysDash"/>
            </a:ln>
          </c:spPr>
          <c:marker>
            <c:symbol val="none"/>
          </c:marker>
          <c:cat>
            <c:numRef>
              <c:f>'CI length'!$G$6:$G$201</c:f>
              <c:numCache>
                <c:formatCode>General</c:formatCode>
                <c:ptCount val="196"/>
                <c:pt idx="0">
                  <c:v>0.5</c:v>
                </c:pt>
                <c:pt idx="1">
                  <c:v>0.6</c:v>
                </c:pt>
                <c:pt idx="2">
                  <c:v>0.7</c:v>
                </c:pt>
                <c:pt idx="3">
                  <c:v>0.8</c:v>
                </c:pt>
                <c:pt idx="4">
                  <c:v>0.9</c:v>
                </c:pt>
                <c:pt idx="5">
                  <c:v>1</c:v>
                </c:pt>
                <c:pt idx="6">
                  <c:v>1.1000000000000001</c:v>
                </c:pt>
                <c:pt idx="7">
                  <c:v>1.2</c:v>
                </c:pt>
                <c:pt idx="8">
                  <c:v>1.3</c:v>
                </c:pt>
                <c:pt idx="9">
                  <c:v>1.4</c:v>
                </c:pt>
                <c:pt idx="10">
                  <c:v>1.5</c:v>
                </c:pt>
                <c:pt idx="11">
                  <c:v>1.6</c:v>
                </c:pt>
                <c:pt idx="12">
                  <c:v>1.7</c:v>
                </c:pt>
                <c:pt idx="13">
                  <c:v>1.8</c:v>
                </c:pt>
                <c:pt idx="14">
                  <c:v>1.9</c:v>
                </c:pt>
                <c:pt idx="15">
                  <c:v>2</c:v>
                </c:pt>
                <c:pt idx="16">
                  <c:v>2.1</c:v>
                </c:pt>
                <c:pt idx="17">
                  <c:v>2.2000000000000002</c:v>
                </c:pt>
                <c:pt idx="18">
                  <c:v>2.2999999999999998</c:v>
                </c:pt>
                <c:pt idx="19">
                  <c:v>2.4</c:v>
                </c:pt>
                <c:pt idx="20">
                  <c:v>2.5</c:v>
                </c:pt>
                <c:pt idx="21">
                  <c:v>2.6</c:v>
                </c:pt>
                <c:pt idx="22">
                  <c:v>2.7</c:v>
                </c:pt>
                <c:pt idx="23">
                  <c:v>2.8</c:v>
                </c:pt>
                <c:pt idx="24">
                  <c:v>2.9</c:v>
                </c:pt>
                <c:pt idx="25">
                  <c:v>3</c:v>
                </c:pt>
                <c:pt idx="26">
                  <c:v>3.1</c:v>
                </c:pt>
                <c:pt idx="27">
                  <c:v>3.2</c:v>
                </c:pt>
                <c:pt idx="28">
                  <c:v>3.3</c:v>
                </c:pt>
                <c:pt idx="29">
                  <c:v>3.4</c:v>
                </c:pt>
                <c:pt idx="30">
                  <c:v>3.5</c:v>
                </c:pt>
                <c:pt idx="31">
                  <c:v>3.6</c:v>
                </c:pt>
                <c:pt idx="32">
                  <c:v>3.7</c:v>
                </c:pt>
                <c:pt idx="33">
                  <c:v>3.8</c:v>
                </c:pt>
                <c:pt idx="34">
                  <c:v>3.9</c:v>
                </c:pt>
                <c:pt idx="35">
                  <c:v>4</c:v>
                </c:pt>
                <c:pt idx="36">
                  <c:v>4.0999999999999996</c:v>
                </c:pt>
                <c:pt idx="37">
                  <c:v>4.2</c:v>
                </c:pt>
                <c:pt idx="38">
                  <c:v>4.3</c:v>
                </c:pt>
                <c:pt idx="39">
                  <c:v>4.4000000000000004</c:v>
                </c:pt>
                <c:pt idx="40">
                  <c:v>4.5</c:v>
                </c:pt>
                <c:pt idx="41">
                  <c:v>4.5999999999999996</c:v>
                </c:pt>
                <c:pt idx="42">
                  <c:v>4.7</c:v>
                </c:pt>
                <c:pt idx="43">
                  <c:v>4.8</c:v>
                </c:pt>
                <c:pt idx="44">
                  <c:v>4.9000000000000004</c:v>
                </c:pt>
                <c:pt idx="45">
                  <c:v>5</c:v>
                </c:pt>
                <c:pt idx="46">
                  <c:v>5.0999999999999996</c:v>
                </c:pt>
                <c:pt idx="47">
                  <c:v>5.2</c:v>
                </c:pt>
                <c:pt idx="48">
                  <c:v>5.3</c:v>
                </c:pt>
                <c:pt idx="49">
                  <c:v>5.4</c:v>
                </c:pt>
                <c:pt idx="50">
                  <c:v>5.5</c:v>
                </c:pt>
                <c:pt idx="51">
                  <c:v>5.6</c:v>
                </c:pt>
                <c:pt idx="52">
                  <c:v>5.7</c:v>
                </c:pt>
                <c:pt idx="53">
                  <c:v>5.8</c:v>
                </c:pt>
                <c:pt idx="54">
                  <c:v>5.9</c:v>
                </c:pt>
                <c:pt idx="55">
                  <c:v>6</c:v>
                </c:pt>
                <c:pt idx="56">
                  <c:v>6.1</c:v>
                </c:pt>
                <c:pt idx="57">
                  <c:v>6.2</c:v>
                </c:pt>
                <c:pt idx="58">
                  <c:v>6.3</c:v>
                </c:pt>
                <c:pt idx="59">
                  <c:v>6.4</c:v>
                </c:pt>
                <c:pt idx="60">
                  <c:v>6.5</c:v>
                </c:pt>
                <c:pt idx="61">
                  <c:v>6.6</c:v>
                </c:pt>
                <c:pt idx="62">
                  <c:v>6.7</c:v>
                </c:pt>
                <c:pt idx="63">
                  <c:v>6.8</c:v>
                </c:pt>
                <c:pt idx="64">
                  <c:v>6.9</c:v>
                </c:pt>
                <c:pt idx="65">
                  <c:v>7</c:v>
                </c:pt>
                <c:pt idx="66">
                  <c:v>7.1</c:v>
                </c:pt>
                <c:pt idx="67">
                  <c:v>7.2</c:v>
                </c:pt>
                <c:pt idx="68">
                  <c:v>7.3</c:v>
                </c:pt>
                <c:pt idx="69">
                  <c:v>7.4</c:v>
                </c:pt>
                <c:pt idx="70">
                  <c:v>7.5</c:v>
                </c:pt>
                <c:pt idx="71">
                  <c:v>7.6</c:v>
                </c:pt>
                <c:pt idx="72">
                  <c:v>7.7</c:v>
                </c:pt>
                <c:pt idx="73">
                  <c:v>7.8</c:v>
                </c:pt>
                <c:pt idx="74">
                  <c:v>7.9</c:v>
                </c:pt>
                <c:pt idx="75">
                  <c:v>8</c:v>
                </c:pt>
                <c:pt idx="76">
                  <c:v>8.1</c:v>
                </c:pt>
                <c:pt idx="77">
                  <c:v>8.1999999999999993</c:v>
                </c:pt>
                <c:pt idx="78">
                  <c:v>8.3000000000000007</c:v>
                </c:pt>
                <c:pt idx="79">
                  <c:v>8.4</c:v>
                </c:pt>
                <c:pt idx="80">
                  <c:v>8.5</c:v>
                </c:pt>
                <c:pt idx="81">
                  <c:v>8.6</c:v>
                </c:pt>
                <c:pt idx="82">
                  <c:v>8.6999999999999993</c:v>
                </c:pt>
                <c:pt idx="83">
                  <c:v>8.8000000000000007</c:v>
                </c:pt>
                <c:pt idx="84">
                  <c:v>8.9</c:v>
                </c:pt>
                <c:pt idx="85">
                  <c:v>9</c:v>
                </c:pt>
                <c:pt idx="86">
                  <c:v>9.1</c:v>
                </c:pt>
                <c:pt idx="87">
                  <c:v>9.1999999999999993</c:v>
                </c:pt>
                <c:pt idx="88">
                  <c:v>9.3000000000000007</c:v>
                </c:pt>
                <c:pt idx="89">
                  <c:v>9.4</c:v>
                </c:pt>
                <c:pt idx="90">
                  <c:v>9.5</c:v>
                </c:pt>
                <c:pt idx="91">
                  <c:v>9.6</c:v>
                </c:pt>
                <c:pt idx="92">
                  <c:v>9.6999999999999993</c:v>
                </c:pt>
                <c:pt idx="93">
                  <c:v>9.8000000000000007</c:v>
                </c:pt>
                <c:pt idx="94">
                  <c:v>9.9</c:v>
                </c:pt>
                <c:pt idx="95">
                  <c:v>10</c:v>
                </c:pt>
                <c:pt idx="96">
                  <c:v>10.1</c:v>
                </c:pt>
                <c:pt idx="97">
                  <c:v>10.199999999999999</c:v>
                </c:pt>
                <c:pt idx="98">
                  <c:v>10.3</c:v>
                </c:pt>
                <c:pt idx="99">
                  <c:v>10.4</c:v>
                </c:pt>
                <c:pt idx="100">
                  <c:v>10.5</c:v>
                </c:pt>
                <c:pt idx="101">
                  <c:v>10.6</c:v>
                </c:pt>
                <c:pt idx="102">
                  <c:v>10.7</c:v>
                </c:pt>
                <c:pt idx="103">
                  <c:v>10.8</c:v>
                </c:pt>
                <c:pt idx="104">
                  <c:v>10.9</c:v>
                </c:pt>
                <c:pt idx="105">
                  <c:v>11</c:v>
                </c:pt>
                <c:pt idx="106">
                  <c:v>11.1</c:v>
                </c:pt>
                <c:pt idx="107">
                  <c:v>11.2</c:v>
                </c:pt>
                <c:pt idx="108">
                  <c:v>11.3</c:v>
                </c:pt>
                <c:pt idx="109">
                  <c:v>11.4</c:v>
                </c:pt>
                <c:pt idx="110">
                  <c:v>11.5</c:v>
                </c:pt>
                <c:pt idx="111">
                  <c:v>11.6</c:v>
                </c:pt>
                <c:pt idx="112">
                  <c:v>11.7</c:v>
                </c:pt>
                <c:pt idx="113">
                  <c:v>11.8</c:v>
                </c:pt>
                <c:pt idx="114">
                  <c:v>11.9</c:v>
                </c:pt>
                <c:pt idx="115">
                  <c:v>12</c:v>
                </c:pt>
                <c:pt idx="116">
                  <c:v>12.1</c:v>
                </c:pt>
                <c:pt idx="117">
                  <c:v>12.2</c:v>
                </c:pt>
                <c:pt idx="118">
                  <c:v>12.3</c:v>
                </c:pt>
                <c:pt idx="119">
                  <c:v>12.4</c:v>
                </c:pt>
                <c:pt idx="120">
                  <c:v>12.5</c:v>
                </c:pt>
                <c:pt idx="121">
                  <c:v>12.6</c:v>
                </c:pt>
                <c:pt idx="122">
                  <c:v>12.7</c:v>
                </c:pt>
                <c:pt idx="123">
                  <c:v>12.8</c:v>
                </c:pt>
                <c:pt idx="124">
                  <c:v>12.9</c:v>
                </c:pt>
                <c:pt idx="125">
                  <c:v>13</c:v>
                </c:pt>
                <c:pt idx="126">
                  <c:v>13.1</c:v>
                </c:pt>
                <c:pt idx="127">
                  <c:v>13.2</c:v>
                </c:pt>
                <c:pt idx="128">
                  <c:v>13.3</c:v>
                </c:pt>
                <c:pt idx="129">
                  <c:v>13.4</c:v>
                </c:pt>
                <c:pt idx="130">
                  <c:v>13.5</c:v>
                </c:pt>
                <c:pt idx="131">
                  <c:v>13.6</c:v>
                </c:pt>
                <c:pt idx="132">
                  <c:v>13.7</c:v>
                </c:pt>
                <c:pt idx="133">
                  <c:v>13.8</c:v>
                </c:pt>
                <c:pt idx="134">
                  <c:v>13.9</c:v>
                </c:pt>
                <c:pt idx="135">
                  <c:v>14</c:v>
                </c:pt>
                <c:pt idx="136">
                  <c:v>14.1</c:v>
                </c:pt>
                <c:pt idx="137">
                  <c:v>14.2</c:v>
                </c:pt>
                <c:pt idx="138">
                  <c:v>14.3</c:v>
                </c:pt>
                <c:pt idx="139">
                  <c:v>14.4</c:v>
                </c:pt>
                <c:pt idx="140">
                  <c:v>14.5</c:v>
                </c:pt>
                <c:pt idx="141">
                  <c:v>14.6</c:v>
                </c:pt>
                <c:pt idx="142">
                  <c:v>14.7</c:v>
                </c:pt>
                <c:pt idx="143">
                  <c:v>14.8</c:v>
                </c:pt>
                <c:pt idx="144">
                  <c:v>14.9</c:v>
                </c:pt>
                <c:pt idx="145">
                  <c:v>15</c:v>
                </c:pt>
                <c:pt idx="146">
                  <c:v>15.1</c:v>
                </c:pt>
                <c:pt idx="147">
                  <c:v>15.2</c:v>
                </c:pt>
                <c:pt idx="148">
                  <c:v>15.3</c:v>
                </c:pt>
                <c:pt idx="149">
                  <c:v>15.4</c:v>
                </c:pt>
                <c:pt idx="150">
                  <c:v>15.5</c:v>
                </c:pt>
                <c:pt idx="151">
                  <c:v>15.6</c:v>
                </c:pt>
                <c:pt idx="152">
                  <c:v>15.7</c:v>
                </c:pt>
                <c:pt idx="153">
                  <c:v>15.8</c:v>
                </c:pt>
                <c:pt idx="154">
                  <c:v>15.9</c:v>
                </c:pt>
                <c:pt idx="155">
                  <c:v>16</c:v>
                </c:pt>
                <c:pt idx="156">
                  <c:v>16.100000000000001</c:v>
                </c:pt>
                <c:pt idx="157">
                  <c:v>16.2</c:v>
                </c:pt>
                <c:pt idx="158">
                  <c:v>16.3</c:v>
                </c:pt>
                <c:pt idx="159">
                  <c:v>16.399999999999999</c:v>
                </c:pt>
                <c:pt idx="160">
                  <c:v>16.5</c:v>
                </c:pt>
                <c:pt idx="161">
                  <c:v>16.600000000000001</c:v>
                </c:pt>
                <c:pt idx="162">
                  <c:v>16.7</c:v>
                </c:pt>
                <c:pt idx="163">
                  <c:v>16.8</c:v>
                </c:pt>
                <c:pt idx="164">
                  <c:v>16.899999999999999</c:v>
                </c:pt>
                <c:pt idx="165">
                  <c:v>17</c:v>
                </c:pt>
                <c:pt idx="166">
                  <c:v>17.100000000000001</c:v>
                </c:pt>
                <c:pt idx="167">
                  <c:v>17.2</c:v>
                </c:pt>
                <c:pt idx="168">
                  <c:v>17.3</c:v>
                </c:pt>
                <c:pt idx="169">
                  <c:v>17.399999999999999</c:v>
                </c:pt>
                <c:pt idx="170">
                  <c:v>17.5</c:v>
                </c:pt>
                <c:pt idx="171">
                  <c:v>17.600000000000001</c:v>
                </c:pt>
                <c:pt idx="172">
                  <c:v>17.7</c:v>
                </c:pt>
                <c:pt idx="173">
                  <c:v>17.8</c:v>
                </c:pt>
                <c:pt idx="174">
                  <c:v>17.899999999999999</c:v>
                </c:pt>
                <c:pt idx="175">
                  <c:v>18</c:v>
                </c:pt>
                <c:pt idx="176">
                  <c:v>18.100000000000001</c:v>
                </c:pt>
                <c:pt idx="177">
                  <c:v>18.2</c:v>
                </c:pt>
                <c:pt idx="178">
                  <c:v>18.3</c:v>
                </c:pt>
                <c:pt idx="179">
                  <c:v>18.399999999999999</c:v>
                </c:pt>
                <c:pt idx="180">
                  <c:v>18.5</c:v>
                </c:pt>
                <c:pt idx="181">
                  <c:v>18.600000000000001</c:v>
                </c:pt>
                <c:pt idx="182">
                  <c:v>18.7</c:v>
                </c:pt>
                <c:pt idx="183">
                  <c:v>18.8</c:v>
                </c:pt>
                <c:pt idx="184">
                  <c:v>18.899999999999999</c:v>
                </c:pt>
                <c:pt idx="185">
                  <c:v>19</c:v>
                </c:pt>
                <c:pt idx="186">
                  <c:v>19.100000000000001</c:v>
                </c:pt>
                <c:pt idx="187">
                  <c:v>19.2</c:v>
                </c:pt>
                <c:pt idx="188">
                  <c:v>19.3</c:v>
                </c:pt>
                <c:pt idx="189">
                  <c:v>19.399999999999999</c:v>
                </c:pt>
                <c:pt idx="190">
                  <c:v>19.5</c:v>
                </c:pt>
                <c:pt idx="191">
                  <c:v>19.600000000000001</c:v>
                </c:pt>
                <c:pt idx="192">
                  <c:v>19.7</c:v>
                </c:pt>
                <c:pt idx="193">
                  <c:v>19.8</c:v>
                </c:pt>
                <c:pt idx="194">
                  <c:v>19.899999999999999</c:v>
                </c:pt>
                <c:pt idx="195">
                  <c:v>20</c:v>
                </c:pt>
              </c:numCache>
            </c:numRef>
          </c:cat>
          <c:val>
            <c:numRef>
              <c:f>'CI length'!$I$6:$I$201</c:f>
              <c:numCache>
                <c:formatCode>General</c:formatCode>
                <c:ptCount val="196"/>
                <c:pt idx="0">
                  <c:v>1.5399999999999998</c:v>
                </c:pt>
                <c:pt idx="1">
                  <c:v>1.4058212309299263</c:v>
                </c:pt>
                <c:pt idx="2">
                  <c:v>1.3015375522819155</c:v>
                </c:pt>
                <c:pt idx="3">
                  <c:v>1.2174768991648262</c:v>
                </c:pt>
                <c:pt idx="4">
                  <c:v>1.1478482284498921</c:v>
                </c:pt>
                <c:pt idx="5">
                  <c:v>1.0889444430272832</c:v>
                </c:pt>
                <c:pt idx="6">
                  <c:v>1.0382677881933928</c:v>
                </c:pt>
                <c:pt idx="7">
                  <c:v>0.99406572552657035</c:v>
                </c:pt>
                <c:pt idx="8">
                  <c:v>0.95506745633690515</c:v>
                </c:pt>
                <c:pt idx="9">
                  <c:v>0.92032602918748307</c:v>
                </c:pt>
                <c:pt idx="10">
                  <c:v>0.88911941455202381</c:v>
                </c:pt>
                <c:pt idx="11">
                  <c:v>0.86088617133741896</c:v>
                </c:pt>
                <c:pt idx="12">
                  <c:v>0.83518226260182626</c:v>
                </c:pt>
                <c:pt idx="13">
                  <c:v>0.81165126610988403</c:v>
                </c:pt>
                <c:pt idx="14">
                  <c:v>0.79000333110556875</c:v>
                </c:pt>
                <c:pt idx="15">
                  <c:v>0.76999999999999991</c:v>
                </c:pt>
                <c:pt idx="16">
                  <c:v>0.75144305617037044</c:v>
                </c:pt>
                <c:pt idx="17">
                  <c:v>0.73416619371910607</c:v>
                </c:pt>
                <c:pt idx="18">
                  <c:v>0.71802870234504168</c:v>
                </c:pt>
                <c:pt idx="19">
                  <c:v>0.70291061546496314</c:v>
                </c:pt>
                <c:pt idx="20">
                  <c:v>0.6887089370699353</c:v>
                </c:pt>
                <c:pt idx="21">
                  <c:v>0.67533467486641241</c:v>
                </c:pt>
                <c:pt idx="22">
                  <c:v>0.66271048368438012</c:v>
                </c:pt>
                <c:pt idx="23">
                  <c:v>0.65076877614095774</c:v>
                </c:pt>
                <c:pt idx="24">
                  <c:v>0.63945019487379773</c:v>
                </c:pt>
                <c:pt idx="25">
                  <c:v>0.62870236731434914</c:v>
                </c:pt>
                <c:pt idx="26">
                  <c:v>0.61847888325492417</c:v>
                </c:pt>
                <c:pt idx="27">
                  <c:v>0.60873844958241308</c:v>
                </c:pt>
                <c:pt idx="28">
                  <c:v>0.59944418700437274</c:v>
                </c:pt>
                <c:pt idx="29">
                  <c:v>0.59056304141247518</c:v>
                </c:pt>
                <c:pt idx="30">
                  <c:v>0.58206528843421002</c:v>
                </c:pt>
                <c:pt idx="31">
                  <c:v>0.57392411422494605</c:v>
                </c:pt>
                <c:pt idx="32">
                  <c:v>0.56611525901223192</c:v>
                </c:pt>
                <c:pt idx="33">
                  <c:v>0.55861671258470902</c:v>
                </c:pt>
                <c:pt idx="34">
                  <c:v>0.55140845301036334</c:v>
                </c:pt>
                <c:pt idx="35">
                  <c:v>0.54447222151364161</c:v>
                </c:pt>
                <c:pt idx="36">
                  <c:v>0.53779132774257532</c:v>
                </c:pt>
                <c:pt idx="37">
                  <c:v>0.53135048069361268</c:v>
                </c:pt>
                <c:pt idx="38">
                  <c:v>0.52513564139226465</c:v>
                </c:pt>
                <c:pt idx="39">
                  <c:v>0.51913389409669641</c:v>
                </c:pt>
                <c:pt idx="40">
                  <c:v>0.51333333333333342</c:v>
                </c:pt>
                <c:pt idx="41">
                  <c:v>0.50772296451475607</c:v>
                </c:pt>
                <c:pt idx="42">
                  <c:v>0.50229261625115051</c:v>
                </c:pt>
                <c:pt idx="43">
                  <c:v>0.49703286276328518</c:v>
                </c:pt>
                <c:pt idx="44">
                  <c:v>0.49193495504995377</c:v>
                </c:pt>
                <c:pt idx="45">
                  <c:v>0.48699075966593042</c:v>
                </c:pt>
                <c:pt idx="46">
                  <c:v>0.48219270413556514</c:v>
                </c:pt>
                <c:pt idx="47">
                  <c:v>0.47753372816845258</c:v>
                </c:pt>
                <c:pt idx="48">
                  <c:v>0.47300723996214245</c:v>
                </c:pt>
                <c:pt idx="49">
                  <c:v>0.46860707697664211</c:v>
                </c:pt>
                <c:pt idx="50">
                  <c:v>0.46432747064975594</c:v>
                </c:pt>
                <c:pt idx="51">
                  <c:v>0.46016301459374154</c:v>
                </c:pt>
                <c:pt idx="52">
                  <c:v>0.45610863587450112</c:v>
                </c:pt>
                <c:pt idx="53">
                  <c:v>0.45215956902632171</c:v>
                </c:pt>
                <c:pt idx="54">
                  <c:v>0.44831133249947813</c:v>
                </c:pt>
                <c:pt idx="55">
                  <c:v>0.44455970727601191</c:v>
                </c:pt>
                <c:pt idx="56">
                  <c:v>0.44090071742167858</c:v>
                </c:pt>
                <c:pt idx="57">
                  <c:v>0.43733061237023996</c:v>
                </c:pt>
                <c:pt idx="58">
                  <c:v>0.43384585076063853</c:v>
                </c:pt>
                <c:pt idx="59">
                  <c:v>0.43044308566870948</c:v>
                </c:pt>
                <c:pt idx="60">
                  <c:v>0.42711915109342646</c:v>
                </c:pt>
                <c:pt idx="61">
                  <c:v>0.42387104957364885</c:v>
                </c:pt>
                <c:pt idx="62">
                  <c:v>0.42069594082527784</c:v>
                </c:pt>
                <c:pt idx="63">
                  <c:v>0.41759113130091313</c:v>
                </c:pt>
                <c:pt idx="64">
                  <c:v>0.41455406458478744</c:v>
                </c:pt>
                <c:pt idx="65">
                  <c:v>0.41158231254513356</c:v>
                </c:pt>
                <c:pt idx="66">
                  <c:v>0.40867356717439196</c:v>
                </c:pt>
                <c:pt idx="67">
                  <c:v>0.40582563305494201</c:v>
                </c:pt>
                <c:pt idx="68">
                  <c:v>0.40303642039446452</c:v>
                </c:pt>
                <c:pt idx="69">
                  <c:v>0.40030393858072805</c:v>
                </c:pt>
                <c:pt idx="70">
                  <c:v>0.39762629021062812</c:v>
                </c:pt>
                <c:pt idx="71">
                  <c:v>0.39500166555278438</c:v>
                </c:pt>
                <c:pt idx="72">
                  <c:v>0.39242833740697169</c:v>
                </c:pt>
                <c:pt idx="73">
                  <c:v>0.38990465632721166</c:v>
                </c:pt>
                <c:pt idx="74">
                  <c:v>0.38742904617850327</c:v>
                </c:pt>
                <c:pt idx="75">
                  <c:v>0.38499999999999995</c:v>
                </c:pt>
                <c:pt idx="76">
                  <c:v>0.38261607614996401</c:v>
                </c:pt>
                <c:pt idx="77">
                  <c:v>0.38027589471009204</c:v>
                </c:pt>
                <c:pt idx="78">
                  <c:v>0.37797813412883829</c:v>
                </c:pt>
                <c:pt idx="79">
                  <c:v>0.37572152808518522</c:v>
                </c:pt>
                <c:pt idx="80">
                  <c:v>0.37350486255595278</c:v>
                </c:pt>
                <c:pt idx="81">
                  <c:v>0.37132697307121731</c:v>
                </c:pt>
                <c:pt idx="82">
                  <c:v>0.36918674214374586</c:v>
                </c:pt>
                <c:pt idx="83">
                  <c:v>0.36708309685955304</c:v>
                </c:pt>
                <c:pt idx="84">
                  <c:v>0.36501500661778247</c:v>
                </c:pt>
                <c:pt idx="85">
                  <c:v>0.36298148100909439</c:v>
                </c:pt>
                <c:pt idx="86">
                  <c:v>0.36098156782264151</c:v>
                </c:pt>
                <c:pt idx="87">
                  <c:v>0.35901435117252084</c:v>
                </c:pt>
                <c:pt idx="88">
                  <c:v>0.35707894973532955</c:v>
                </c:pt>
                <c:pt idx="89">
                  <c:v>0.35517451509112075</c:v>
                </c:pt>
                <c:pt idx="90">
                  <c:v>0.35330023016066514</c:v>
                </c:pt>
                <c:pt idx="91">
                  <c:v>0.35145530773248157</c:v>
                </c:pt>
                <c:pt idx="92">
                  <c:v>0.34963898907360491</c:v>
                </c:pt>
                <c:pt idx="93">
                  <c:v>0.34785054261852177</c:v>
                </c:pt>
                <c:pt idx="94">
                  <c:v>0.34608926273113094</c:v>
                </c:pt>
                <c:pt idx="95">
                  <c:v>0.34435446853496765</c:v>
                </c:pt>
                <c:pt idx="96">
                  <c:v>0.34264550280728828</c:v>
                </c:pt>
                <c:pt idx="97">
                  <c:v>0.34096173093293675</c:v>
                </c:pt>
                <c:pt idx="98">
                  <c:v>0.33930253991420845</c:v>
                </c:pt>
                <c:pt idx="99">
                  <c:v>0.3376673374332062</c:v>
                </c:pt>
                <c:pt idx="100">
                  <c:v>0.33605555096342826</c:v>
                </c:pt>
                <c:pt idx="101">
                  <c:v>0.33446662692756346</c:v>
                </c:pt>
                <c:pt idx="102">
                  <c:v>0.33290002989868006</c:v>
                </c:pt>
                <c:pt idx="103">
                  <c:v>0.33135524184219006</c:v>
                </c:pt>
                <c:pt idx="104">
                  <c:v>0.32983176139615189</c:v>
                </c:pt>
                <c:pt idx="105">
                  <c:v>0.32832910318764008</c:v>
                </c:pt>
                <c:pt idx="106">
                  <c:v>0.32684679718306686</c:v>
                </c:pt>
                <c:pt idx="107">
                  <c:v>0.32538438807047887</c:v>
                </c:pt>
                <c:pt idx="108">
                  <c:v>0.32394143467198683</c:v>
                </c:pt>
                <c:pt idx="109">
                  <c:v>0.32251750938460549</c:v>
                </c:pt>
                <c:pt idx="110">
                  <c:v>0.32111219764789517</c:v>
                </c:pt>
                <c:pt idx="111">
                  <c:v>0.31972509743689886</c:v>
                </c:pt>
                <c:pt idx="112">
                  <c:v>0.3183558187789684</c:v>
                </c:pt>
                <c:pt idx="113">
                  <c:v>0.31700398329315804</c:v>
                </c:pt>
                <c:pt idx="114">
                  <c:v>0.31566922375095335</c:v>
                </c:pt>
                <c:pt idx="115">
                  <c:v>0.31435118365717457</c:v>
                </c:pt>
                <c:pt idx="116">
                  <c:v>0.31304951684997062</c:v>
                </c:pt>
                <c:pt idx="117">
                  <c:v>0.31176388711888264</c:v>
                </c:pt>
                <c:pt idx="118">
                  <c:v>0.31049396784002203</c:v>
                </c:pt>
                <c:pt idx="119">
                  <c:v>0.30923944162746209</c:v>
                </c:pt>
                <c:pt idx="120">
                  <c:v>0.308</c:v>
                </c:pt>
                <c:pt idx="121">
                  <c:v>0.30677534306249438</c:v>
                </c:pt>
                <c:pt idx="122">
                  <c:v>0.30556517920102982</c:v>
                </c:pt>
                <c:pt idx="123">
                  <c:v>0.30436922479120654</c:v>
                </c:pt>
                <c:pt idx="124">
                  <c:v>0.30318720391889081</c:v>
                </c:pt>
                <c:pt idx="125">
                  <c:v>0.30201884811280344</c:v>
                </c:pt>
                <c:pt idx="126">
                  <c:v>0.30086389608835695</c:v>
                </c:pt>
                <c:pt idx="127">
                  <c:v>0.29972209350218637</c:v>
                </c:pt>
                <c:pt idx="128">
                  <c:v>0.29859319271685031</c:v>
                </c:pt>
                <c:pt idx="129">
                  <c:v>0.29747695257520851</c:v>
                </c:pt>
                <c:pt idx="130">
                  <c:v>0.2963731381840079</c:v>
                </c:pt>
                <c:pt idx="131">
                  <c:v>0.29528152070623759</c:v>
                </c:pt>
                <c:pt idx="132">
                  <c:v>0.29420187716183499</c:v>
                </c:pt>
                <c:pt idx="133">
                  <c:v>0.29313399023634917</c:v>
                </c:pt>
                <c:pt idx="134">
                  <c:v>0.29207764809718939</c:v>
                </c:pt>
                <c:pt idx="135">
                  <c:v>0.29103264421710501</c:v>
                </c:pt>
                <c:pt idx="136">
                  <c:v>0.28999877720456313</c:v>
                </c:pt>
                <c:pt idx="137">
                  <c:v>0.28897585064070858</c:v>
                </c:pt>
                <c:pt idx="138">
                  <c:v>0.28796367292260477</c:v>
                </c:pt>
                <c:pt idx="139">
                  <c:v>0.28696205711247302</c:v>
                </c:pt>
                <c:pt idx="140">
                  <c:v>0.28597082079265984</c:v>
                </c:pt>
                <c:pt idx="141">
                  <c:v>0.28498978592607799</c:v>
                </c:pt>
                <c:pt idx="142">
                  <c:v>0.28401877872187725</c:v>
                </c:pt>
                <c:pt idx="143">
                  <c:v>0.28305762950611596</c:v>
                </c:pt>
                <c:pt idx="144">
                  <c:v>0.28210617259721499</c:v>
                </c:pt>
                <c:pt idx="145">
                  <c:v>0.28116424618598523</c:v>
                </c:pt>
                <c:pt idx="146">
                  <c:v>0.28023169222003302</c:v>
                </c:pt>
                <c:pt idx="147">
                  <c:v>0.27930835629235451</c:v>
                </c:pt>
                <c:pt idx="148">
                  <c:v>0.27839408753394207</c:v>
                </c:pt>
                <c:pt idx="149">
                  <c:v>0.27748873851023215</c:v>
                </c:pt>
                <c:pt idx="150">
                  <c:v>0.27659216512123336</c:v>
                </c:pt>
                <c:pt idx="151">
                  <c:v>0.27570422650518167</c:v>
                </c:pt>
                <c:pt idx="152">
                  <c:v>0.27482478494557611</c:v>
                </c:pt>
                <c:pt idx="153">
                  <c:v>0.27395370578145573</c:v>
                </c:pt>
                <c:pt idx="154">
                  <c:v>0.27309085732078486</c:v>
                </c:pt>
                <c:pt idx="155">
                  <c:v>0.2722361107568208</c:v>
                </c:pt>
                <c:pt idx="156">
                  <c:v>0.27138934008734289</c:v>
                </c:pt>
                <c:pt idx="157">
                  <c:v>0.27055042203662805</c:v>
                </c:pt>
                <c:pt idx="158">
                  <c:v>0.26971923598006264</c:v>
                </c:pt>
                <c:pt idx="159">
                  <c:v>0.26889566387128766</c:v>
                </c:pt>
                <c:pt idx="160">
                  <c:v>0.26807959017177468</c:v>
                </c:pt>
                <c:pt idx="161">
                  <c:v>0.26727090178273999</c:v>
                </c:pt>
                <c:pt idx="162">
                  <c:v>0.26646948797930337</c:v>
                </c:pt>
                <c:pt idx="163">
                  <c:v>0.26567524034680634</c:v>
                </c:pt>
                <c:pt idx="164">
                  <c:v>0.26488805271920585</c:v>
                </c:pt>
                <c:pt idx="165">
                  <c:v>0.26410782111946363</c:v>
                </c:pt>
                <c:pt idx="166">
                  <c:v>0.26333444370185621</c:v>
                </c:pt>
                <c:pt idx="167">
                  <c:v>0.26256782069613233</c:v>
                </c:pt>
                <c:pt idx="168">
                  <c:v>0.26180785435344772</c:v>
                </c:pt>
                <c:pt idx="169">
                  <c:v>0.26105444889401203</c:v>
                </c:pt>
                <c:pt idx="170">
                  <c:v>0.26030751045638312</c:v>
                </c:pt>
                <c:pt idx="171">
                  <c:v>0.25956694704834821</c:v>
                </c:pt>
                <c:pt idx="172">
                  <c:v>0.25883266849933351</c:v>
                </c:pt>
                <c:pt idx="173">
                  <c:v>0.25810458641428652</c:v>
                </c:pt>
                <c:pt idx="174">
                  <c:v>0.25738261412897712</c:v>
                </c:pt>
                <c:pt idx="175">
                  <c:v>0.25666666666666671</c:v>
                </c:pt>
                <c:pt idx="176">
                  <c:v>0.25595666069609546</c:v>
                </c:pt>
                <c:pt idx="177">
                  <c:v>0.25525251449074143</c:v>
                </c:pt>
                <c:pt idx="178">
                  <c:v>0.25455414788930519</c:v>
                </c:pt>
                <c:pt idx="179">
                  <c:v>0.25386148225737803</c:v>
                </c:pt>
                <c:pt idx="180">
                  <c:v>0.25317444045025023</c:v>
                </c:pt>
                <c:pt idx="181">
                  <c:v>0.25249294677682188</c:v>
                </c:pt>
                <c:pt idx="182">
                  <c:v>0.25181692696457547</c:v>
                </c:pt>
                <c:pt idx="183">
                  <c:v>0.25114630812557526</c:v>
                </c:pt>
                <c:pt idx="184">
                  <c:v>0.25048101872345685</c:v>
                </c:pt>
                <c:pt idx="185">
                  <c:v>0.2498209885413743</c:v>
                </c:pt>
                <c:pt idx="186">
                  <c:v>0.24916614865087081</c:v>
                </c:pt>
                <c:pt idx="187">
                  <c:v>0.24851643138164259</c:v>
                </c:pt>
                <c:pt idx="188">
                  <c:v>0.24787177029216542</c:v>
                </c:pt>
                <c:pt idx="189">
                  <c:v>0.24723210014115518</c:v>
                </c:pt>
                <c:pt idx="190">
                  <c:v>0.24659735685983417</c:v>
                </c:pt>
                <c:pt idx="191">
                  <c:v>0.24596747752497689</c:v>
                </c:pt>
                <c:pt idx="192">
                  <c:v>0.24534240033270896</c:v>
                </c:pt>
                <c:pt idx="193">
                  <c:v>0.24472206457303536</c:v>
                </c:pt>
                <c:pt idx="194">
                  <c:v>0.2441064106050729</c:v>
                </c:pt>
                <c:pt idx="195">
                  <c:v>0.24349537983296521</c:v>
                </c:pt>
              </c:numCache>
            </c:numRef>
          </c:val>
          <c:smooth val="0"/>
        </c:ser>
        <c:ser>
          <c:idx val="2"/>
          <c:order val="2"/>
          <c:tx>
            <c:strRef>
              <c:f>'CI length'!$J$1</c:f>
              <c:strCache>
                <c:ptCount val="1"/>
                <c:pt idx="0">
                  <c:v>3 weeks</c:v>
                </c:pt>
              </c:strCache>
            </c:strRef>
          </c:tx>
          <c:spPr>
            <a:ln>
              <a:solidFill>
                <a:schemeClr val="tx1"/>
              </a:solidFill>
              <a:prstDash val="sysDot"/>
            </a:ln>
          </c:spPr>
          <c:marker>
            <c:symbol val="none"/>
          </c:marker>
          <c:cat>
            <c:numRef>
              <c:f>'CI length'!$G$6:$G$201</c:f>
              <c:numCache>
                <c:formatCode>General</c:formatCode>
                <c:ptCount val="196"/>
                <c:pt idx="0">
                  <c:v>0.5</c:v>
                </c:pt>
                <c:pt idx="1">
                  <c:v>0.6</c:v>
                </c:pt>
                <c:pt idx="2">
                  <c:v>0.7</c:v>
                </c:pt>
                <c:pt idx="3">
                  <c:v>0.8</c:v>
                </c:pt>
                <c:pt idx="4">
                  <c:v>0.9</c:v>
                </c:pt>
                <c:pt idx="5">
                  <c:v>1</c:v>
                </c:pt>
                <c:pt idx="6">
                  <c:v>1.1000000000000001</c:v>
                </c:pt>
                <c:pt idx="7">
                  <c:v>1.2</c:v>
                </c:pt>
                <c:pt idx="8">
                  <c:v>1.3</c:v>
                </c:pt>
                <c:pt idx="9">
                  <c:v>1.4</c:v>
                </c:pt>
                <c:pt idx="10">
                  <c:v>1.5</c:v>
                </c:pt>
                <c:pt idx="11">
                  <c:v>1.6</c:v>
                </c:pt>
                <c:pt idx="12">
                  <c:v>1.7</c:v>
                </c:pt>
                <c:pt idx="13">
                  <c:v>1.8</c:v>
                </c:pt>
                <c:pt idx="14">
                  <c:v>1.9</c:v>
                </c:pt>
                <c:pt idx="15">
                  <c:v>2</c:v>
                </c:pt>
                <c:pt idx="16">
                  <c:v>2.1</c:v>
                </c:pt>
                <c:pt idx="17">
                  <c:v>2.2000000000000002</c:v>
                </c:pt>
                <c:pt idx="18">
                  <c:v>2.2999999999999998</c:v>
                </c:pt>
                <c:pt idx="19">
                  <c:v>2.4</c:v>
                </c:pt>
                <c:pt idx="20">
                  <c:v>2.5</c:v>
                </c:pt>
                <c:pt idx="21">
                  <c:v>2.6</c:v>
                </c:pt>
                <c:pt idx="22">
                  <c:v>2.7</c:v>
                </c:pt>
                <c:pt idx="23">
                  <c:v>2.8</c:v>
                </c:pt>
                <c:pt idx="24">
                  <c:v>2.9</c:v>
                </c:pt>
                <c:pt idx="25">
                  <c:v>3</c:v>
                </c:pt>
                <c:pt idx="26">
                  <c:v>3.1</c:v>
                </c:pt>
                <c:pt idx="27">
                  <c:v>3.2</c:v>
                </c:pt>
                <c:pt idx="28">
                  <c:v>3.3</c:v>
                </c:pt>
                <c:pt idx="29">
                  <c:v>3.4</c:v>
                </c:pt>
                <c:pt idx="30">
                  <c:v>3.5</c:v>
                </c:pt>
                <c:pt idx="31">
                  <c:v>3.6</c:v>
                </c:pt>
                <c:pt idx="32">
                  <c:v>3.7</c:v>
                </c:pt>
                <c:pt idx="33">
                  <c:v>3.8</c:v>
                </c:pt>
                <c:pt idx="34">
                  <c:v>3.9</c:v>
                </c:pt>
                <c:pt idx="35">
                  <c:v>4</c:v>
                </c:pt>
                <c:pt idx="36">
                  <c:v>4.0999999999999996</c:v>
                </c:pt>
                <c:pt idx="37">
                  <c:v>4.2</c:v>
                </c:pt>
                <c:pt idx="38">
                  <c:v>4.3</c:v>
                </c:pt>
                <c:pt idx="39">
                  <c:v>4.4000000000000004</c:v>
                </c:pt>
                <c:pt idx="40">
                  <c:v>4.5</c:v>
                </c:pt>
                <c:pt idx="41">
                  <c:v>4.5999999999999996</c:v>
                </c:pt>
                <c:pt idx="42">
                  <c:v>4.7</c:v>
                </c:pt>
                <c:pt idx="43">
                  <c:v>4.8</c:v>
                </c:pt>
                <c:pt idx="44">
                  <c:v>4.9000000000000004</c:v>
                </c:pt>
                <c:pt idx="45">
                  <c:v>5</c:v>
                </c:pt>
                <c:pt idx="46">
                  <c:v>5.0999999999999996</c:v>
                </c:pt>
                <c:pt idx="47">
                  <c:v>5.2</c:v>
                </c:pt>
                <c:pt idx="48">
                  <c:v>5.3</c:v>
                </c:pt>
                <c:pt idx="49">
                  <c:v>5.4</c:v>
                </c:pt>
                <c:pt idx="50">
                  <c:v>5.5</c:v>
                </c:pt>
                <c:pt idx="51">
                  <c:v>5.6</c:v>
                </c:pt>
                <c:pt idx="52">
                  <c:v>5.7</c:v>
                </c:pt>
                <c:pt idx="53">
                  <c:v>5.8</c:v>
                </c:pt>
                <c:pt idx="54">
                  <c:v>5.9</c:v>
                </c:pt>
                <c:pt idx="55">
                  <c:v>6</c:v>
                </c:pt>
                <c:pt idx="56">
                  <c:v>6.1</c:v>
                </c:pt>
                <c:pt idx="57">
                  <c:v>6.2</c:v>
                </c:pt>
                <c:pt idx="58">
                  <c:v>6.3</c:v>
                </c:pt>
                <c:pt idx="59">
                  <c:v>6.4</c:v>
                </c:pt>
                <c:pt idx="60">
                  <c:v>6.5</c:v>
                </c:pt>
                <c:pt idx="61">
                  <c:v>6.6</c:v>
                </c:pt>
                <c:pt idx="62">
                  <c:v>6.7</c:v>
                </c:pt>
                <c:pt idx="63">
                  <c:v>6.8</c:v>
                </c:pt>
                <c:pt idx="64">
                  <c:v>6.9</c:v>
                </c:pt>
                <c:pt idx="65">
                  <c:v>7</c:v>
                </c:pt>
                <c:pt idx="66">
                  <c:v>7.1</c:v>
                </c:pt>
                <c:pt idx="67">
                  <c:v>7.2</c:v>
                </c:pt>
                <c:pt idx="68">
                  <c:v>7.3</c:v>
                </c:pt>
                <c:pt idx="69">
                  <c:v>7.4</c:v>
                </c:pt>
                <c:pt idx="70">
                  <c:v>7.5</c:v>
                </c:pt>
                <c:pt idx="71">
                  <c:v>7.6</c:v>
                </c:pt>
                <c:pt idx="72">
                  <c:v>7.7</c:v>
                </c:pt>
                <c:pt idx="73">
                  <c:v>7.8</c:v>
                </c:pt>
                <c:pt idx="74">
                  <c:v>7.9</c:v>
                </c:pt>
                <c:pt idx="75">
                  <c:v>8</c:v>
                </c:pt>
                <c:pt idx="76">
                  <c:v>8.1</c:v>
                </c:pt>
                <c:pt idx="77">
                  <c:v>8.1999999999999993</c:v>
                </c:pt>
                <c:pt idx="78">
                  <c:v>8.3000000000000007</c:v>
                </c:pt>
                <c:pt idx="79">
                  <c:v>8.4</c:v>
                </c:pt>
                <c:pt idx="80">
                  <c:v>8.5</c:v>
                </c:pt>
                <c:pt idx="81">
                  <c:v>8.6</c:v>
                </c:pt>
                <c:pt idx="82">
                  <c:v>8.6999999999999993</c:v>
                </c:pt>
                <c:pt idx="83">
                  <c:v>8.8000000000000007</c:v>
                </c:pt>
                <c:pt idx="84">
                  <c:v>8.9</c:v>
                </c:pt>
                <c:pt idx="85">
                  <c:v>9</c:v>
                </c:pt>
                <c:pt idx="86">
                  <c:v>9.1</c:v>
                </c:pt>
                <c:pt idx="87">
                  <c:v>9.1999999999999993</c:v>
                </c:pt>
                <c:pt idx="88">
                  <c:v>9.3000000000000007</c:v>
                </c:pt>
                <c:pt idx="89">
                  <c:v>9.4</c:v>
                </c:pt>
                <c:pt idx="90">
                  <c:v>9.5</c:v>
                </c:pt>
                <c:pt idx="91">
                  <c:v>9.6</c:v>
                </c:pt>
                <c:pt idx="92">
                  <c:v>9.6999999999999993</c:v>
                </c:pt>
                <c:pt idx="93">
                  <c:v>9.8000000000000007</c:v>
                </c:pt>
                <c:pt idx="94">
                  <c:v>9.9</c:v>
                </c:pt>
                <c:pt idx="95">
                  <c:v>10</c:v>
                </c:pt>
                <c:pt idx="96">
                  <c:v>10.1</c:v>
                </c:pt>
                <c:pt idx="97">
                  <c:v>10.199999999999999</c:v>
                </c:pt>
                <c:pt idx="98">
                  <c:v>10.3</c:v>
                </c:pt>
                <c:pt idx="99">
                  <c:v>10.4</c:v>
                </c:pt>
                <c:pt idx="100">
                  <c:v>10.5</c:v>
                </c:pt>
                <c:pt idx="101">
                  <c:v>10.6</c:v>
                </c:pt>
                <c:pt idx="102">
                  <c:v>10.7</c:v>
                </c:pt>
                <c:pt idx="103">
                  <c:v>10.8</c:v>
                </c:pt>
                <c:pt idx="104">
                  <c:v>10.9</c:v>
                </c:pt>
                <c:pt idx="105">
                  <c:v>11</c:v>
                </c:pt>
                <c:pt idx="106">
                  <c:v>11.1</c:v>
                </c:pt>
                <c:pt idx="107">
                  <c:v>11.2</c:v>
                </c:pt>
                <c:pt idx="108">
                  <c:v>11.3</c:v>
                </c:pt>
                <c:pt idx="109">
                  <c:v>11.4</c:v>
                </c:pt>
                <c:pt idx="110">
                  <c:v>11.5</c:v>
                </c:pt>
                <c:pt idx="111">
                  <c:v>11.6</c:v>
                </c:pt>
                <c:pt idx="112">
                  <c:v>11.7</c:v>
                </c:pt>
                <c:pt idx="113">
                  <c:v>11.8</c:v>
                </c:pt>
                <c:pt idx="114">
                  <c:v>11.9</c:v>
                </c:pt>
                <c:pt idx="115">
                  <c:v>12</c:v>
                </c:pt>
                <c:pt idx="116">
                  <c:v>12.1</c:v>
                </c:pt>
                <c:pt idx="117">
                  <c:v>12.2</c:v>
                </c:pt>
                <c:pt idx="118">
                  <c:v>12.3</c:v>
                </c:pt>
                <c:pt idx="119">
                  <c:v>12.4</c:v>
                </c:pt>
                <c:pt idx="120">
                  <c:v>12.5</c:v>
                </c:pt>
                <c:pt idx="121">
                  <c:v>12.6</c:v>
                </c:pt>
                <c:pt idx="122">
                  <c:v>12.7</c:v>
                </c:pt>
                <c:pt idx="123">
                  <c:v>12.8</c:v>
                </c:pt>
                <c:pt idx="124">
                  <c:v>12.9</c:v>
                </c:pt>
                <c:pt idx="125">
                  <c:v>13</c:v>
                </c:pt>
                <c:pt idx="126">
                  <c:v>13.1</c:v>
                </c:pt>
                <c:pt idx="127">
                  <c:v>13.2</c:v>
                </c:pt>
                <c:pt idx="128">
                  <c:v>13.3</c:v>
                </c:pt>
                <c:pt idx="129">
                  <c:v>13.4</c:v>
                </c:pt>
                <c:pt idx="130">
                  <c:v>13.5</c:v>
                </c:pt>
                <c:pt idx="131">
                  <c:v>13.6</c:v>
                </c:pt>
                <c:pt idx="132">
                  <c:v>13.7</c:v>
                </c:pt>
                <c:pt idx="133">
                  <c:v>13.8</c:v>
                </c:pt>
                <c:pt idx="134">
                  <c:v>13.9</c:v>
                </c:pt>
                <c:pt idx="135">
                  <c:v>14</c:v>
                </c:pt>
                <c:pt idx="136">
                  <c:v>14.1</c:v>
                </c:pt>
                <c:pt idx="137">
                  <c:v>14.2</c:v>
                </c:pt>
                <c:pt idx="138">
                  <c:v>14.3</c:v>
                </c:pt>
                <c:pt idx="139">
                  <c:v>14.4</c:v>
                </c:pt>
                <c:pt idx="140">
                  <c:v>14.5</c:v>
                </c:pt>
                <c:pt idx="141">
                  <c:v>14.6</c:v>
                </c:pt>
                <c:pt idx="142">
                  <c:v>14.7</c:v>
                </c:pt>
                <c:pt idx="143">
                  <c:v>14.8</c:v>
                </c:pt>
                <c:pt idx="144">
                  <c:v>14.9</c:v>
                </c:pt>
                <c:pt idx="145">
                  <c:v>15</c:v>
                </c:pt>
                <c:pt idx="146">
                  <c:v>15.1</c:v>
                </c:pt>
                <c:pt idx="147">
                  <c:v>15.2</c:v>
                </c:pt>
                <c:pt idx="148">
                  <c:v>15.3</c:v>
                </c:pt>
                <c:pt idx="149">
                  <c:v>15.4</c:v>
                </c:pt>
                <c:pt idx="150">
                  <c:v>15.5</c:v>
                </c:pt>
                <c:pt idx="151">
                  <c:v>15.6</c:v>
                </c:pt>
                <c:pt idx="152">
                  <c:v>15.7</c:v>
                </c:pt>
                <c:pt idx="153">
                  <c:v>15.8</c:v>
                </c:pt>
                <c:pt idx="154">
                  <c:v>15.9</c:v>
                </c:pt>
                <c:pt idx="155">
                  <c:v>16</c:v>
                </c:pt>
                <c:pt idx="156">
                  <c:v>16.100000000000001</c:v>
                </c:pt>
                <c:pt idx="157">
                  <c:v>16.2</c:v>
                </c:pt>
                <c:pt idx="158">
                  <c:v>16.3</c:v>
                </c:pt>
                <c:pt idx="159">
                  <c:v>16.399999999999999</c:v>
                </c:pt>
                <c:pt idx="160">
                  <c:v>16.5</c:v>
                </c:pt>
                <c:pt idx="161">
                  <c:v>16.600000000000001</c:v>
                </c:pt>
                <c:pt idx="162">
                  <c:v>16.7</c:v>
                </c:pt>
                <c:pt idx="163">
                  <c:v>16.8</c:v>
                </c:pt>
                <c:pt idx="164">
                  <c:v>16.899999999999999</c:v>
                </c:pt>
                <c:pt idx="165">
                  <c:v>17</c:v>
                </c:pt>
                <c:pt idx="166">
                  <c:v>17.100000000000001</c:v>
                </c:pt>
                <c:pt idx="167">
                  <c:v>17.2</c:v>
                </c:pt>
                <c:pt idx="168">
                  <c:v>17.3</c:v>
                </c:pt>
                <c:pt idx="169">
                  <c:v>17.399999999999999</c:v>
                </c:pt>
                <c:pt idx="170">
                  <c:v>17.5</c:v>
                </c:pt>
                <c:pt idx="171">
                  <c:v>17.600000000000001</c:v>
                </c:pt>
                <c:pt idx="172">
                  <c:v>17.7</c:v>
                </c:pt>
                <c:pt idx="173">
                  <c:v>17.8</c:v>
                </c:pt>
                <c:pt idx="174">
                  <c:v>17.899999999999999</c:v>
                </c:pt>
                <c:pt idx="175">
                  <c:v>18</c:v>
                </c:pt>
                <c:pt idx="176">
                  <c:v>18.100000000000001</c:v>
                </c:pt>
                <c:pt idx="177">
                  <c:v>18.2</c:v>
                </c:pt>
                <c:pt idx="178">
                  <c:v>18.3</c:v>
                </c:pt>
                <c:pt idx="179">
                  <c:v>18.399999999999999</c:v>
                </c:pt>
                <c:pt idx="180">
                  <c:v>18.5</c:v>
                </c:pt>
                <c:pt idx="181">
                  <c:v>18.600000000000001</c:v>
                </c:pt>
                <c:pt idx="182">
                  <c:v>18.7</c:v>
                </c:pt>
                <c:pt idx="183">
                  <c:v>18.8</c:v>
                </c:pt>
                <c:pt idx="184">
                  <c:v>18.899999999999999</c:v>
                </c:pt>
                <c:pt idx="185">
                  <c:v>19</c:v>
                </c:pt>
                <c:pt idx="186">
                  <c:v>19.100000000000001</c:v>
                </c:pt>
                <c:pt idx="187">
                  <c:v>19.2</c:v>
                </c:pt>
                <c:pt idx="188">
                  <c:v>19.3</c:v>
                </c:pt>
                <c:pt idx="189">
                  <c:v>19.399999999999999</c:v>
                </c:pt>
                <c:pt idx="190">
                  <c:v>19.5</c:v>
                </c:pt>
                <c:pt idx="191">
                  <c:v>19.600000000000001</c:v>
                </c:pt>
                <c:pt idx="192">
                  <c:v>19.7</c:v>
                </c:pt>
                <c:pt idx="193">
                  <c:v>19.8</c:v>
                </c:pt>
                <c:pt idx="194">
                  <c:v>19.899999999999999</c:v>
                </c:pt>
                <c:pt idx="195">
                  <c:v>20</c:v>
                </c:pt>
              </c:numCache>
            </c:numRef>
          </c:cat>
          <c:val>
            <c:numRef>
              <c:f>'CI length'!$J$6:$J$201</c:f>
              <c:numCache>
                <c:formatCode>General</c:formatCode>
                <c:ptCount val="196"/>
                <c:pt idx="0">
                  <c:v>1.5</c:v>
                </c:pt>
                <c:pt idx="1">
                  <c:v>1.3693063937629155</c:v>
                </c:pt>
                <c:pt idx="2">
                  <c:v>1.2677313820927749</c:v>
                </c:pt>
                <c:pt idx="3">
                  <c:v>1.1858541225631425</c:v>
                </c:pt>
                <c:pt idx="4">
                  <c:v>1.1180339887498951</c:v>
                </c:pt>
                <c:pt idx="5">
                  <c:v>1.0606601717798214</c:v>
                </c:pt>
                <c:pt idx="6">
                  <c:v>1.0112997936948631</c:v>
                </c:pt>
                <c:pt idx="7">
                  <c:v>0.96824583655185437</c:v>
                </c:pt>
                <c:pt idx="8">
                  <c:v>0.93026050941906357</c:v>
                </c:pt>
                <c:pt idx="9">
                  <c:v>0.89642145700079534</c:v>
                </c:pt>
                <c:pt idx="10">
                  <c:v>0.86602540378443882</c:v>
                </c:pt>
                <c:pt idx="11">
                  <c:v>0.83852549156242118</c:v>
                </c:pt>
                <c:pt idx="12">
                  <c:v>0.81348921681996067</c:v>
                </c:pt>
                <c:pt idx="13">
                  <c:v>0.79056941504209488</c:v>
                </c:pt>
                <c:pt idx="14">
                  <c:v>0.76948376406386576</c:v>
                </c:pt>
                <c:pt idx="15">
                  <c:v>0.75</c:v>
                </c:pt>
                <c:pt idx="16">
                  <c:v>0.7319250547113999</c:v>
                </c:pt>
                <c:pt idx="17">
                  <c:v>0.71509694193419426</c:v>
                </c:pt>
                <c:pt idx="18">
                  <c:v>0.69937860618023551</c:v>
                </c:pt>
                <c:pt idx="19">
                  <c:v>0.68465319688145776</c:v>
                </c:pt>
                <c:pt idx="20">
                  <c:v>0.67082039324993703</c:v>
                </c:pt>
                <c:pt idx="21">
                  <c:v>0.6577935144802719</c:v>
                </c:pt>
                <c:pt idx="22">
                  <c:v>0.6454972243679028</c:v>
                </c:pt>
                <c:pt idx="23">
                  <c:v>0.63386569104638746</c:v>
                </c:pt>
                <c:pt idx="24">
                  <c:v>0.62284109890304984</c:v>
                </c:pt>
                <c:pt idx="25">
                  <c:v>0.61237243569579469</c:v>
                </c:pt>
                <c:pt idx="26">
                  <c:v>0.60241449667687419</c:v>
                </c:pt>
                <c:pt idx="27">
                  <c:v>0.59292706128157124</c:v>
                </c:pt>
                <c:pt idx="28">
                  <c:v>0.58387420812114232</c:v>
                </c:pt>
                <c:pt idx="29">
                  <c:v>0.57522374163552792</c:v>
                </c:pt>
                <c:pt idx="30">
                  <c:v>0.56694670951384096</c:v>
                </c:pt>
                <c:pt idx="31">
                  <c:v>0.55901699437494756</c:v>
                </c:pt>
                <c:pt idx="32">
                  <c:v>0.55141096657035582</c:v>
                </c:pt>
                <c:pt idx="33">
                  <c:v>0.54410718758250887</c:v>
                </c:pt>
                <c:pt idx="34">
                  <c:v>0.53708615552957473</c:v>
                </c:pt>
                <c:pt idx="35">
                  <c:v>0.53033008588991071</c:v>
                </c:pt>
                <c:pt idx="36">
                  <c:v>0.52382272182718381</c:v>
                </c:pt>
                <c:pt idx="37">
                  <c:v>0.51754916950676566</c:v>
                </c:pt>
                <c:pt idx="38">
                  <c:v>0.51149575460285523</c:v>
                </c:pt>
                <c:pt idx="39">
                  <c:v>0.50564989684743156</c:v>
                </c:pt>
                <c:pt idx="40">
                  <c:v>0.50000000000000011</c:v>
                </c:pt>
                <c:pt idx="41">
                  <c:v>0.49453535504684032</c:v>
                </c:pt>
                <c:pt idx="42">
                  <c:v>0.48924605479008171</c:v>
                </c:pt>
                <c:pt idx="43">
                  <c:v>0.48412291827592718</c:v>
                </c:pt>
                <c:pt idx="44">
                  <c:v>0.47915742374995501</c:v>
                </c:pt>
                <c:pt idx="45">
                  <c:v>0.47434164902525694</c:v>
                </c:pt>
                <c:pt idx="46">
                  <c:v>0.46966821831386224</c:v>
                </c:pt>
                <c:pt idx="47">
                  <c:v>0.46513025470953179</c:v>
                </c:pt>
                <c:pt idx="48">
                  <c:v>0.46072133762546347</c:v>
                </c:pt>
                <c:pt idx="49">
                  <c:v>0.45643546458763845</c:v>
                </c:pt>
                <c:pt idx="50">
                  <c:v>0.45226701686664544</c:v>
                </c:pt>
                <c:pt idx="51">
                  <c:v>0.44821072850039767</c:v>
                </c:pt>
                <c:pt idx="52">
                  <c:v>0.4442616583193193</c:v>
                </c:pt>
                <c:pt idx="53">
                  <c:v>0.44041516463602765</c:v>
                </c:pt>
                <c:pt idx="54">
                  <c:v>0.43666688230468653</c:v>
                </c:pt>
                <c:pt idx="55">
                  <c:v>0.43301270189221941</c:v>
                </c:pt>
                <c:pt idx="56">
                  <c:v>0.42944875073540123</c:v>
                </c:pt>
                <c:pt idx="57">
                  <c:v>0.42597137568529869</c:v>
                </c:pt>
                <c:pt idx="58">
                  <c:v>0.42257712736425834</c:v>
                </c:pt>
                <c:pt idx="59">
                  <c:v>0.41926274578121059</c:v>
                </c:pt>
                <c:pt idx="60">
                  <c:v>0.41602514716892192</c:v>
                </c:pt>
                <c:pt idx="61">
                  <c:v>0.41286141192238529</c:v>
                </c:pt>
                <c:pt idx="62">
                  <c:v>0.40976877353111479</c:v>
                </c:pt>
                <c:pt idx="63">
                  <c:v>0.40674460840998033</c:v>
                </c:pt>
                <c:pt idx="64">
                  <c:v>0.40378642654362418</c:v>
                </c:pt>
                <c:pt idx="65">
                  <c:v>0.40089186286863659</c:v>
                </c:pt>
                <c:pt idx="66">
                  <c:v>0.39805866932570649</c:v>
                </c:pt>
                <c:pt idx="67">
                  <c:v>0.39528470752104744</c:v>
                </c:pt>
                <c:pt idx="68">
                  <c:v>0.39256794194266031</c:v>
                </c:pt>
                <c:pt idx="69">
                  <c:v>0.38990643368252736</c:v>
                </c:pt>
                <c:pt idx="70">
                  <c:v>0.3872983346207417</c:v>
                </c:pt>
                <c:pt idx="71">
                  <c:v>0.38474188203193288</c:v>
                </c:pt>
                <c:pt idx="72">
                  <c:v>0.38223539357821917</c:v>
                </c:pt>
                <c:pt idx="73">
                  <c:v>0.37977726265637501</c:v>
                </c:pt>
                <c:pt idx="74">
                  <c:v>0.3773659540699707</c:v>
                </c:pt>
                <c:pt idx="75">
                  <c:v>0.375</c:v>
                </c:pt>
                <c:pt idx="76">
                  <c:v>0.372677996249965</c:v>
                </c:pt>
                <c:pt idx="77">
                  <c:v>0.37039859874359621</c:v>
                </c:pt>
                <c:pt idx="78">
                  <c:v>0.368160520255362</c:v>
                </c:pt>
                <c:pt idx="79">
                  <c:v>0.36596252735569995</c:v>
                </c:pt>
                <c:pt idx="80">
                  <c:v>0.36380343755449945</c:v>
                </c:pt>
                <c:pt idx="81">
                  <c:v>0.36168211662780914</c:v>
                </c:pt>
                <c:pt idx="82">
                  <c:v>0.35959747611403819</c:v>
                </c:pt>
                <c:pt idx="83">
                  <c:v>0.35754847096709713</c:v>
                </c:pt>
                <c:pt idx="84">
                  <c:v>0.35553409735498298</c:v>
                </c:pt>
                <c:pt idx="85">
                  <c:v>0.35355339059327379</c:v>
                </c:pt>
                <c:pt idx="86">
                  <c:v>0.35160542320387161</c:v>
                </c:pt>
                <c:pt idx="87">
                  <c:v>0.34968930309011775</c:v>
                </c:pt>
                <c:pt idx="88">
                  <c:v>0.34780417182012624</c:v>
                </c:pt>
                <c:pt idx="89">
                  <c:v>0.34594920301083193</c:v>
                </c:pt>
                <c:pt idx="90">
                  <c:v>0.3441236008058427</c:v>
                </c:pt>
                <c:pt idx="91">
                  <c:v>0.34232659844072888</c:v>
                </c:pt>
                <c:pt idx="92">
                  <c:v>0.34055745688987493</c:v>
                </c:pt>
                <c:pt idx="93">
                  <c:v>0.33881546358946929</c:v>
                </c:pt>
                <c:pt idx="94">
                  <c:v>0.33709993123162107</c:v>
                </c:pt>
                <c:pt idx="95">
                  <c:v>0.33541019662496852</c:v>
                </c:pt>
                <c:pt idx="96">
                  <c:v>0.33374561961748861</c:v>
                </c:pt>
                <c:pt idx="97">
                  <c:v>0.33210558207753582</c:v>
                </c:pt>
                <c:pt idx="98">
                  <c:v>0.33048948692942387</c:v>
                </c:pt>
                <c:pt idx="99">
                  <c:v>0.32889675724013595</c:v>
                </c:pt>
                <c:pt idx="100">
                  <c:v>0.3273268353539886</c:v>
                </c:pt>
                <c:pt idx="101">
                  <c:v>0.32577918207230205</c:v>
                </c:pt>
                <c:pt idx="102">
                  <c:v>0.32425327587533775</c:v>
                </c:pt>
                <c:pt idx="103">
                  <c:v>0.3227486121839514</c:v>
                </c:pt>
                <c:pt idx="104">
                  <c:v>0.32126470265858953</c:v>
                </c:pt>
                <c:pt idx="105">
                  <c:v>0.31980107453341572</c:v>
                </c:pt>
                <c:pt idx="106">
                  <c:v>0.31835726998350672</c:v>
                </c:pt>
                <c:pt idx="107">
                  <c:v>0.31693284552319373</c:v>
                </c:pt>
                <c:pt idx="108">
                  <c:v>0.31552737143375348</c:v>
                </c:pt>
                <c:pt idx="109">
                  <c:v>0.31414043121877161</c:v>
                </c:pt>
                <c:pt idx="110">
                  <c:v>0.31277162108561218</c:v>
                </c:pt>
                <c:pt idx="111">
                  <c:v>0.31142054945152492</c:v>
                </c:pt>
                <c:pt idx="112">
                  <c:v>0.31008683647302121</c:v>
                </c:pt>
                <c:pt idx="113">
                  <c:v>0.30877011359723189</c:v>
                </c:pt>
                <c:pt idx="114">
                  <c:v>0.30747002313404548</c:v>
                </c:pt>
                <c:pt idx="115">
                  <c:v>0.30618621784789735</c:v>
                </c:pt>
                <c:pt idx="116">
                  <c:v>0.30491836056815325</c:v>
                </c:pt>
                <c:pt idx="117">
                  <c:v>0.30366612381709351</c:v>
                </c:pt>
                <c:pt idx="118">
                  <c:v>0.30242918945456698</c:v>
                </c:pt>
                <c:pt idx="119">
                  <c:v>0.30120724833843709</c:v>
                </c:pt>
                <c:pt idx="120">
                  <c:v>0.30000000000000004</c:v>
                </c:pt>
                <c:pt idx="121">
                  <c:v>0.29880715233359845</c:v>
                </c:pt>
                <c:pt idx="122">
                  <c:v>0.2976284212997044</c:v>
                </c:pt>
                <c:pt idx="123">
                  <c:v>0.29646353064078562</c:v>
                </c:pt>
                <c:pt idx="124">
                  <c:v>0.29531221160930926</c:v>
                </c:pt>
                <c:pt idx="125">
                  <c:v>0.29417420270727612</c:v>
                </c:pt>
                <c:pt idx="126">
                  <c:v>0.29304924943671135</c:v>
                </c:pt>
                <c:pt idx="127">
                  <c:v>0.29193710406057116</c:v>
                </c:pt>
                <c:pt idx="128">
                  <c:v>0.29083752537355551</c:v>
                </c:pt>
                <c:pt idx="129">
                  <c:v>0.28975027848234597</c:v>
                </c:pt>
                <c:pt idx="130">
                  <c:v>0.28867513459481292</c:v>
                </c:pt>
                <c:pt idx="131">
                  <c:v>0.28761187081776396</c:v>
                </c:pt>
                <c:pt idx="132">
                  <c:v>0.2865602699628263</c:v>
                </c:pt>
                <c:pt idx="133">
                  <c:v>0.2855201203600804</c:v>
                </c:pt>
                <c:pt idx="134">
                  <c:v>0.28449121567908059</c:v>
                </c:pt>
                <c:pt idx="135">
                  <c:v>0.28347335475692048</c:v>
                </c:pt>
                <c:pt idx="136">
                  <c:v>0.28246634143301608</c:v>
                </c:pt>
                <c:pt idx="137">
                  <c:v>0.28146998439030063</c:v>
                </c:pt>
                <c:pt idx="138">
                  <c:v>0.28048409700253712</c:v>
                </c:pt>
                <c:pt idx="139">
                  <c:v>0.27950849718747378</c:v>
                </c:pt>
                <c:pt idx="140">
                  <c:v>0.27854300726557779</c:v>
                </c:pt>
                <c:pt idx="141">
                  <c:v>0.27758745382410199</c:v>
                </c:pt>
                <c:pt idx="142">
                  <c:v>0.27664166758624414</c:v>
                </c:pt>
                <c:pt idx="143">
                  <c:v>0.27570548328517791</c:v>
                </c:pt>
                <c:pt idx="144">
                  <c:v>0.2747787395427419</c:v>
                </c:pt>
                <c:pt idx="145">
                  <c:v>0.27386127875258304</c:v>
                </c:pt>
                <c:pt idx="146">
                  <c:v>0.27295294696756467</c:v>
                </c:pt>
                <c:pt idx="147">
                  <c:v>0.27205359379125443</c:v>
                </c:pt>
                <c:pt idx="148">
                  <c:v>0.27116307227332026</c:v>
                </c:pt>
                <c:pt idx="149">
                  <c:v>0.27028123880866767</c:v>
                </c:pt>
                <c:pt idx="150">
                  <c:v>0.26940795304016241</c:v>
                </c:pt>
                <c:pt idx="151">
                  <c:v>0.26854307776478736</c:v>
                </c:pt>
                <c:pt idx="152">
                  <c:v>0.26768647884309366</c:v>
                </c:pt>
                <c:pt idx="153">
                  <c:v>0.26683802511180754</c:v>
                </c:pt>
                <c:pt idx="154">
                  <c:v>0.26599758829946579</c:v>
                </c:pt>
                <c:pt idx="155">
                  <c:v>0.26516504294495535</c:v>
                </c:pt>
                <c:pt idx="156">
                  <c:v>0.2643402663188405</c:v>
                </c:pt>
                <c:pt idx="157">
                  <c:v>0.26352313834736502</c:v>
                </c:pt>
                <c:pt idx="158">
                  <c:v>0.2627135415390221</c:v>
                </c:pt>
                <c:pt idx="159">
                  <c:v>0.26191136091359191</c:v>
                </c:pt>
                <c:pt idx="160">
                  <c:v>0.26111648393354675</c:v>
                </c:pt>
                <c:pt idx="161">
                  <c:v>0.26032880043773376</c:v>
                </c:pt>
                <c:pt idx="162">
                  <c:v>0.25954820257724354</c:v>
                </c:pt>
                <c:pt idx="163">
                  <c:v>0.25877458475338283</c:v>
                </c:pt>
                <c:pt idx="164">
                  <c:v>0.25800784355766809</c:v>
                </c:pt>
                <c:pt idx="165">
                  <c:v>0.25724787771376328</c:v>
                </c:pt>
                <c:pt idx="166">
                  <c:v>0.25649458802128855</c:v>
                </c:pt>
                <c:pt idx="167">
                  <c:v>0.25574787730142762</c:v>
                </c:pt>
                <c:pt idx="168">
                  <c:v>0.25500765034426726</c:v>
                </c:pt>
                <c:pt idx="169">
                  <c:v>0.25427381385780395</c:v>
                </c:pt>
                <c:pt idx="170">
                  <c:v>0.25354627641855498</c:v>
                </c:pt>
                <c:pt idx="171">
                  <c:v>0.25282494842371578</c:v>
                </c:pt>
                <c:pt idx="172">
                  <c:v>0.25210974204480541</c:v>
                </c:pt>
                <c:pt idx="173">
                  <c:v>0.25140057118274661</c:v>
                </c:pt>
                <c:pt idx="174">
                  <c:v>0.25069735142432836</c:v>
                </c:pt>
                <c:pt idx="175">
                  <c:v>0.25000000000000006</c:v>
                </c:pt>
                <c:pt idx="176">
                  <c:v>0.24930843574295014</c:v>
                </c:pt>
                <c:pt idx="177">
                  <c:v>0.24862257904942348</c:v>
                </c:pt>
                <c:pt idx="178">
                  <c:v>0.24794235184023236</c:v>
                </c:pt>
                <c:pt idx="179">
                  <c:v>0.24726767752342016</c:v>
                </c:pt>
                <c:pt idx="180">
                  <c:v>0.24659848095803596</c:v>
                </c:pt>
                <c:pt idx="181">
                  <c:v>0.24593468841898236</c:v>
                </c:pt>
                <c:pt idx="182">
                  <c:v>0.24527622756289824</c:v>
                </c:pt>
                <c:pt idx="183">
                  <c:v>0.24462302739504085</c:v>
                </c:pt>
                <c:pt idx="184">
                  <c:v>0.24397501823713333</c:v>
                </c:pt>
                <c:pt idx="185">
                  <c:v>0.24333213169614382</c:v>
                </c:pt>
                <c:pt idx="186">
                  <c:v>0.24269430063396508</c:v>
                </c:pt>
                <c:pt idx="187">
                  <c:v>0.24206145913796359</c:v>
                </c:pt>
                <c:pt idx="188">
                  <c:v>0.24143354249236892</c:v>
                </c:pt>
                <c:pt idx="189">
                  <c:v>0.24081048715047584</c:v>
                </c:pt>
                <c:pt idx="190">
                  <c:v>0.24019223070763071</c:v>
                </c:pt>
                <c:pt idx="191">
                  <c:v>0.23957871187497751</c:v>
                </c:pt>
                <c:pt idx="192">
                  <c:v>0.23896987045393731</c:v>
                </c:pt>
                <c:pt idx="193">
                  <c:v>0.23836564731139809</c:v>
                </c:pt>
                <c:pt idx="194">
                  <c:v>0.23776598435559052</c:v>
                </c:pt>
                <c:pt idx="195">
                  <c:v>0.23717082451262847</c:v>
                </c:pt>
              </c:numCache>
            </c:numRef>
          </c:val>
          <c:smooth val="0"/>
        </c:ser>
        <c:dLbls>
          <c:showLegendKey val="0"/>
          <c:showVal val="0"/>
          <c:showCatName val="0"/>
          <c:showSerName val="0"/>
          <c:showPercent val="0"/>
          <c:showBubbleSize val="0"/>
        </c:dLbls>
        <c:marker val="1"/>
        <c:smooth val="0"/>
        <c:axId val="71202304"/>
        <c:axId val="71204224"/>
      </c:lineChart>
      <c:catAx>
        <c:axId val="71202304"/>
        <c:scaling>
          <c:orientation val="minMax"/>
        </c:scaling>
        <c:delete val="0"/>
        <c:axPos val="b"/>
        <c:title>
          <c:tx>
            <c:rich>
              <a:bodyPr/>
              <a:lstStyle/>
              <a:p>
                <a:pPr>
                  <a:defRPr/>
                </a:pPr>
                <a:r>
                  <a:rPr lang="en-US"/>
                  <a:t>Size of Treatment (relative factor)</a:t>
                </a:r>
              </a:p>
            </c:rich>
          </c:tx>
          <c:layout/>
          <c:overlay val="0"/>
        </c:title>
        <c:numFmt formatCode="#,##0" sourceLinked="0"/>
        <c:majorTickMark val="none"/>
        <c:minorTickMark val="none"/>
        <c:tickLblPos val="nextTo"/>
        <c:crossAx val="71204224"/>
        <c:crosses val="autoZero"/>
        <c:auto val="1"/>
        <c:lblAlgn val="ctr"/>
        <c:lblOffset val="100"/>
        <c:tickLblSkip val="10"/>
        <c:noMultiLvlLbl val="0"/>
      </c:catAx>
      <c:valAx>
        <c:axId val="71204224"/>
        <c:scaling>
          <c:orientation val="minMax"/>
        </c:scaling>
        <c:delete val="0"/>
        <c:axPos val="l"/>
        <c:majorGridlines/>
        <c:title>
          <c:tx>
            <c:rich>
              <a:bodyPr/>
              <a:lstStyle/>
              <a:p>
                <a:pPr>
                  <a:defRPr/>
                </a:pPr>
                <a:r>
                  <a:rPr lang="en-US"/>
                  <a:t>Confidence Inerval Width (percent)</a:t>
                </a:r>
              </a:p>
            </c:rich>
          </c:tx>
          <c:layout>
            <c:manualLayout>
              <c:xMode val="edge"/>
              <c:yMode val="edge"/>
              <c:x val="2.5641076115485564E-2"/>
              <c:y val="9.5171934699548474E-2"/>
            </c:manualLayout>
          </c:layout>
          <c:overlay val="0"/>
        </c:title>
        <c:numFmt formatCode="General" sourceLinked="0"/>
        <c:majorTickMark val="out"/>
        <c:minorTickMark val="none"/>
        <c:tickLblPos val="nextTo"/>
        <c:crossAx val="71202304"/>
        <c:crosses val="autoZero"/>
        <c:crossBetween val="between"/>
        <c:majorUnit val="1"/>
      </c:valAx>
    </c:plotArea>
    <c:legend>
      <c:legendPos val="t"/>
      <c:layout>
        <c:manualLayout>
          <c:xMode val="edge"/>
          <c:yMode val="edge"/>
          <c:x val="0"/>
          <c:y val="0.88226967906927256"/>
          <c:w val="0.99991354792441334"/>
          <c:h val="0.11773020559930009"/>
        </c:manualLayout>
      </c:layout>
      <c:overlay val="0"/>
    </c:legend>
    <c:plotVisOnly val="1"/>
    <c:dispBlanksAs val="gap"/>
    <c:showDLblsOverMax val="0"/>
  </c:chart>
  <c:spPr>
    <a:ln>
      <a:solidFill>
        <a:schemeClr val="tx2"/>
      </a:solidFill>
    </a:ln>
  </c:spPr>
  <c:txPr>
    <a:bodyPr/>
    <a:lstStyle/>
    <a:p>
      <a:pPr>
        <a:defRPr sz="1400" baseline="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0.08479</cdr:x>
      <cdr:y>0.32608</cdr:y>
    </cdr:from>
    <cdr:to>
      <cdr:x>1</cdr:x>
      <cdr:y>0.33126</cdr:y>
    </cdr:to>
    <cdr:cxnSp macro="">
      <cdr:nvCxnSpPr>
        <cdr:cNvPr id="3" name="Straight Connector 2"/>
        <cdr:cNvCxnSpPr/>
      </cdr:nvCxnSpPr>
      <cdr:spPr>
        <a:xfrm xmlns:a="http://schemas.openxmlformats.org/drawingml/2006/main">
          <a:off x="718915" y="1243624"/>
          <a:ext cx="7760042" cy="19757"/>
        </a:xfrm>
        <a:prstGeom xmlns:a="http://schemas.openxmlformats.org/drawingml/2006/main" prst="line">
          <a:avLst/>
        </a:prstGeom>
      </cdr:spPr>
      <cdr:style>
        <a:lnRef xmlns:a="http://schemas.openxmlformats.org/drawingml/2006/main" idx="2">
          <a:schemeClr val="accent4"/>
        </a:lnRef>
        <a:fillRef xmlns:a="http://schemas.openxmlformats.org/drawingml/2006/main" idx="0">
          <a:schemeClr val="accent4"/>
        </a:fillRef>
        <a:effectRef xmlns:a="http://schemas.openxmlformats.org/drawingml/2006/main" idx="1">
          <a:schemeClr val="accent4"/>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5/24/2012</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4280756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5/24/2012</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927265059"/>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414" y="1905001"/>
            <a:ext cx="1023988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11578281" y="148281"/>
            <a:ext cx="518984" cy="369332"/>
          </a:xfrm>
          <a:prstGeom prst="rect">
            <a:avLst/>
          </a:prstGeom>
          <a:noFill/>
        </p:spPr>
        <p:txBody>
          <a:bodyPr wrap="square" rtlCol="0">
            <a:spAutoFit/>
          </a:bodyPr>
          <a:lstStyle/>
          <a:p>
            <a:fld id="{E8171B4A-7186-4A05-94E8-9A9168089298}" type="slidenum">
              <a:rPr lang="en-US" smtClean="0"/>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502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15938" y="1420813"/>
            <a:ext cx="11165020" cy="212803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7" r:id="rId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xp-platform.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xp-platform.com/Pages/TrackingClicksSubmit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414" y="1905001"/>
            <a:ext cx="10239883" cy="2459181"/>
          </a:xfrm>
        </p:spPr>
        <p:txBody>
          <a:bodyPr/>
          <a:lstStyle/>
          <a:p>
            <a:r>
              <a:rPr lang="en-US" dirty="0" smtClean="0"/>
              <a:t>Planning, Running, and Analyzing Controlled Experiments on the Web</a:t>
            </a:r>
            <a:br>
              <a:rPr lang="en-US" dirty="0" smtClean="0"/>
            </a:br>
            <a:r>
              <a:rPr lang="en-US" dirty="0" smtClean="0"/>
              <a:t> </a:t>
            </a:r>
            <a:r>
              <a:rPr dirty="0" smtClean="0"/>
              <a:t/>
            </a:r>
            <a:br>
              <a:rPr dirty="0" smtClean="0"/>
            </a:br>
            <a:r>
              <a:rPr lang="en-US" b="1" dirty="0">
                <a:effectLst/>
              </a:rPr>
              <a:t/>
            </a:r>
            <a:br>
              <a:rPr lang="en-US" b="1" dirty="0">
                <a:effectLst/>
              </a:rPr>
            </a:br>
            <a:endParaRPr lang="en-US" dirty="0"/>
          </a:p>
        </p:txBody>
      </p:sp>
      <p:sp>
        <p:nvSpPr>
          <p:cNvPr id="3" name="Subtitle 2"/>
          <p:cNvSpPr>
            <a:spLocks noGrp="1"/>
          </p:cNvSpPr>
          <p:nvPr>
            <p:ph type="subTitle" idx="1"/>
          </p:nvPr>
        </p:nvSpPr>
        <p:spPr>
          <a:xfrm>
            <a:off x="952513" y="4214870"/>
            <a:ext cx="9477976" cy="953136"/>
          </a:xfrm>
        </p:spPr>
        <p:txBody>
          <a:bodyPr/>
          <a:lstStyle/>
          <a:p>
            <a:r>
              <a:rPr lang="en-US" dirty="0" smtClean="0"/>
              <a:t>Ronny Kohavi, Microsoft</a:t>
            </a:r>
          </a:p>
        </p:txBody>
      </p:sp>
      <p:sp>
        <p:nvSpPr>
          <p:cNvPr id="5" name="Rectangle 4"/>
          <p:cNvSpPr/>
          <p:nvPr/>
        </p:nvSpPr>
        <p:spPr>
          <a:xfrm>
            <a:off x="952513" y="5841578"/>
            <a:ext cx="6830519" cy="523220"/>
          </a:xfrm>
          <a:prstGeom prst="rect">
            <a:avLst/>
          </a:prstGeom>
        </p:spPr>
        <p:txBody>
          <a:bodyPr wrap="square">
            <a:spAutoFit/>
          </a:bodyPr>
          <a:lstStyle/>
          <a:p>
            <a:r>
              <a:rPr lang="en-US" sz="2800" dirty="0" smtClean="0"/>
              <a:t>Slides available at </a:t>
            </a:r>
            <a:r>
              <a:rPr lang="en-US" sz="2800" dirty="0" smtClean="0">
                <a:hlinkClick r:id="rId2"/>
              </a:rPr>
              <a:t>http://exp-platform.com</a:t>
            </a:r>
            <a:endParaRPr lang="en-US" sz="2800" dirty="0" smtClean="0"/>
          </a:p>
        </p:txBody>
      </p:sp>
      <p:sp>
        <p:nvSpPr>
          <p:cNvPr id="6" name="Rectangle 5"/>
          <p:cNvSpPr/>
          <p:nvPr/>
        </p:nvSpPr>
        <p:spPr>
          <a:xfrm>
            <a:off x="5025230" y="835671"/>
            <a:ext cx="2747419" cy="923330"/>
          </a:xfrm>
          <a:prstGeom prst="rect">
            <a:avLst/>
          </a:prstGeom>
        </p:spPr>
        <p:txBody>
          <a:bodyPr wrap="none">
            <a:spAutoFit/>
          </a:bodyPr>
          <a:lstStyle/>
          <a:p>
            <a:r>
              <a:rPr lang="en-US" sz="5400"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Segoe" pitchFamily="34" charset="0"/>
                <a:cs typeface="Arial" charset="0"/>
              </a:rPr>
              <a:t>Part 3 of </a:t>
            </a:r>
          </a:p>
        </p:txBody>
      </p:sp>
    </p:spTree>
    <p:extLst>
      <p:ext uri="{BB962C8B-B14F-4D97-AF65-F5344CB8AC3E}">
        <p14:creationId xmlns:p14="http://schemas.microsoft.com/office/powerpoint/2010/main" val="45004415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3: Effects Trend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07868" y="1412875"/>
                <a:ext cx="11173090" cy="5400774"/>
              </a:xfrm>
            </p:spPr>
            <p:txBody>
              <a:bodyPr/>
              <a:lstStyle/>
              <a:p>
                <a:r>
                  <a:rPr lang="en-US" dirty="0"/>
                  <a:t>For many metrics, the standard deviation of the mean is proportional to </a:t>
                </a:r>
                <a14:m>
                  <m:oMath xmlns:m="http://schemas.openxmlformats.org/officeDocument/2006/math">
                    <m:r>
                      <a:rPr lang="en-US">
                        <a:latin typeface="Cambria Math"/>
                      </a:rPr>
                      <m:t>1⁄√</m:t>
                    </m:r>
                    <m:r>
                      <a:rPr lang="en-US" i="1">
                        <a:latin typeface="Cambria Math"/>
                      </a:rPr>
                      <m:t>𝑛</m:t>
                    </m:r>
                  </m:oMath>
                </a14:m>
                <a:r>
                  <a:rPr lang="en-US" dirty="0"/>
                  <a:t>, where </a:t>
                </a:r>
                <a14:m>
                  <m:oMath xmlns:m="http://schemas.openxmlformats.org/officeDocument/2006/math">
                    <m:r>
                      <a:rPr lang="en-US" i="1">
                        <a:latin typeface="Cambria Math"/>
                      </a:rPr>
                      <m:t>𝑛</m:t>
                    </m:r>
                  </m:oMath>
                </a14:m>
                <a:r>
                  <a:rPr lang="en-US" dirty="0"/>
                  <a:t> is the number of </a:t>
                </a:r>
                <a:r>
                  <a:rPr lang="en-US" dirty="0" smtClean="0"/>
                  <a:t>users</a:t>
                </a:r>
              </a:p>
              <a:p>
                <a:r>
                  <a:rPr lang="en-US" dirty="0" smtClean="0"/>
                  <a:t>As we run an experiment longer, more users are admitted into the experiment, so </a:t>
                </a:r>
                <a14:m>
                  <m:oMath xmlns:m="http://schemas.openxmlformats.org/officeDocument/2006/math">
                    <m:r>
                      <a:rPr lang="en-US" i="1">
                        <a:latin typeface="Cambria Math"/>
                      </a:rPr>
                      <m:t>𝑛</m:t>
                    </m:r>
                    <m:r>
                      <a:rPr lang="en-US" i="1">
                        <a:latin typeface="Cambria Math"/>
                      </a:rPr>
                      <m:t> </m:t>
                    </m:r>
                  </m:oMath>
                </a14:m>
                <a:r>
                  <a:rPr lang="en-US" dirty="0" smtClean="0"/>
                  <a:t>grows and the </a:t>
                </a:r>
                <a:r>
                  <a:rPr lang="en-US" dirty="0" err="1" smtClean="0"/>
                  <a:t>conf</a:t>
                </a:r>
                <a:r>
                  <a:rPr lang="en-US" dirty="0" smtClean="0"/>
                  <a:t> interval shrinks</a:t>
                </a:r>
              </a:p>
              <a:p>
                <a:r>
                  <a:rPr lang="en-US" dirty="0"/>
                  <a:t>The first </a:t>
                </a:r>
                <a:r>
                  <a:rPr lang="en-US" dirty="0" smtClean="0"/>
                  <a:t>days </a:t>
                </a:r>
                <a:r>
                  <a:rPr lang="en-US" dirty="0"/>
                  <a:t>are </a:t>
                </a:r>
                <a:r>
                  <a:rPr lang="en-US" dirty="0" smtClean="0"/>
                  <a:t>highly variable</a:t>
                </a:r>
              </a:p>
              <a:p>
                <a:r>
                  <a:rPr lang="en-US" dirty="0" smtClean="0"/>
                  <a:t>The </a:t>
                </a:r>
                <a:r>
                  <a:rPr lang="en-US" dirty="0"/>
                  <a:t>first day has a 67% </a:t>
                </a:r>
                <a:r>
                  <a:rPr lang="en-US" dirty="0" smtClean="0"/>
                  <a:t>chance</a:t>
                </a:r>
                <a:br>
                  <a:rPr lang="en-US" dirty="0" smtClean="0"/>
                </a:br>
                <a:r>
                  <a:rPr lang="en-US" dirty="0" smtClean="0"/>
                  <a:t>of </a:t>
                </a:r>
                <a:r>
                  <a:rPr lang="en-US" dirty="0"/>
                  <a:t>falling outside the 95% </a:t>
                </a:r>
                <a:r>
                  <a:rPr lang="en-US" dirty="0" smtClean="0"/>
                  <a:t>CI</a:t>
                </a:r>
                <a:br>
                  <a:rPr lang="en-US" dirty="0" smtClean="0"/>
                </a:br>
                <a:r>
                  <a:rPr lang="en-US" dirty="0" smtClean="0"/>
                  <a:t>at </a:t>
                </a:r>
                <a:r>
                  <a:rPr lang="en-US" dirty="0"/>
                  <a:t>the end </a:t>
                </a:r>
                <a:r>
                  <a:rPr lang="en-US" dirty="0" smtClean="0"/>
                  <a:t>of </a:t>
                </a:r>
                <a:r>
                  <a:rPr lang="en-US" dirty="0"/>
                  <a:t>the </a:t>
                </a:r>
                <a:r>
                  <a:rPr lang="en-US" dirty="0" smtClean="0"/>
                  <a:t>experiment</a:t>
                </a:r>
              </a:p>
              <a:p>
                <a:r>
                  <a:rPr lang="en-US" dirty="0"/>
                  <a:t>T</a:t>
                </a:r>
                <a:r>
                  <a:rPr lang="en-US" dirty="0" smtClean="0"/>
                  <a:t>he </a:t>
                </a:r>
                <a:r>
                  <a:rPr lang="en-US" dirty="0"/>
                  <a:t>second day has a 55% </a:t>
                </a:r>
                <a:r>
                  <a:rPr lang="en-US" dirty="0" smtClean="0"/>
                  <a:t>chance</a:t>
                </a:r>
                <a:br>
                  <a:rPr lang="en-US" dirty="0" smtClean="0"/>
                </a:br>
                <a:r>
                  <a:rPr lang="en-US" dirty="0" smtClean="0"/>
                  <a:t>of </a:t>
                </a:r>
                <a:r>
                  <a:rPr lang="en-US" dirty="0"/>
                  <a:t>falling outside this bound.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07868" y="1412875"/>
                <a:ext cx="11173090" cy="5400774"/>
              </a:xfrm>
              <a:blipFill rotWithShape="1">
                <a:blip r:embed="rId2"/>
                <a:stretch>
                  <a:fillRect t="-3273" r="-1964"/>
                </a:stretch>
              </a:blipFill>
            </p:spPr>
            <p:txBody>
              <a:bodyPr/>
              <a:lstStyle/>
              <a:p>
                <a:r>
                  <a:rPr lang="en-US">
                    <a:noFill/>
                  </a:rPr>
                  <a:t> </a:t>
                </a:r>
              </a:p>
            </p:txBody>
          </p:sp>
        </mc:Fallback>
      </mc:AlternateContent>
      <p:graphicFrame>
        <p:nvGraphicFramePr>
          <p:cNvPr id="6" name="Chart 5"/>
          <p:cNvGraphicFramePr/>
          <p:nvPr>
            <p:extLst>
              <p:ext uri="{D42A27DB-BD31-4B8C-83A1-F6EECF244321}">
                <p14:modId xmlns:p14="http://schemas.microsoft.com/office/powerpoint/2010/main" val="3055449031"/>
              </p:ext>
            </p:extLst>
          </p:nvPr>
        </p:nvGraphicFramePr>
        <p:xfrm>
          <a:off x="6704090" y="3599669"/>
          <a:ext cx="5484735" cy="30976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462415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3: Effects Trend</a:t>
            </a:r>
            <a:endParaRPr lang="en-US" dirty="0"/>
          </a:p>
        </p:txBody>
      </p:sp>
      <p:sp>
        <p:nvSpPr>
          <p:cNvPr id="3" name="Content Placeholder 2"/>
          <p:cNvSpPr>
            <a:spLocks noGrp="1"/>
          </p:cNvSpPr>
          <p:nvPr>
            <p:ph idx="1"/>
          </p:nvPr>
        </p:nvSpPr>
        <p:spPr>
          <a:xfrm>
            <a:off x="507868" y="1202810"/>
            <a:ext cx="11173090" cy="5318379"/>
          </a:xfrm>
        </p:spPr>
        <p:txBody>
          <a:bodyPr/>
          <a:lstStyle/>
          <a:p>
            <a:r>
              <a:rPr lang="en-US" dirty="0" smtClean="0"/>
              <a:t>The longer graph</a:t>
            </a:r>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a:p>
            <a:r>
              <a:rPr lang="en-US" dirty="0" smtClean="0"/>
              <a:t>This was an A/A test, so the true effect is 0</a:t>
            </a:r>
            <a:endParaRPr lang="en-US" dirty="0"/>
          </a:p>
        </p:txBody>
      </p:sp>
      <p:graphicFrame>
        <p:nvGraphicFramePr>
          <p:cNvPr id="4" name="Chart 3"/>
          <p:cNvGraphicFramePr/>
          <p:nvPr>
            <p:extLst>
              <p:ext uri="{D42A27DB-BD31-4B8C-83A1-F6EECF244321}">
                <p14:modId xmlns:p14="http://schemas.microsoft.com/office/powerpoint/2010/main" val="2501996571"/>
              </p:ext>
            </p:extLst>
          </p:nvPr>
        </p:nvGraphicFramePr>
        <p:xfrm>
          <a:off x="2271420" y="1820852"/>
          <a:ext cx="8478957" cy="38138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18516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4: Statistical Power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70798" y="1178097"/>
                <a:ext cx="11173090" cy="5296130"/>
              </a:xfrm>
            </p:spPr>
            <p:txBody>
              <a:bodyPr/>
              <a:lstStyle/>
              <a:p>
                <a:r>
                  <a:rPr lang="en-US" dirty="0" smtClean="0"/>
                  <a:t>We expect the </a:t>
                </a:r>
                <a:r>
                  <a:rPr lang="en-US" dirty="0"/>
                  <a:t>standard deviation of the mean </a:t>
                </a:r>
                <a:r>
                  <a:rPr lang="en-US" dirty="0" smtClean="0"/>
                  <a:t>(and thus the confidence interval) to be proportional </a:t>
                </a:r>
                <a:r>
                  <a:rPr lang="en-US" dirty="0"/>
                  <a:t>to </a:t>
                </a:r>
                <a14:m>
                  <m:oMath xmlns:m="http://schemas.openxmlformats.org/officeDocument/2006/math">
                    <m:r>
                      <a:rPr lang="en-US">
                        <a:latin typeface="Cambria Math"/>
                      </a:rPr>
                      <m:t>1⁄√</m:t>
                    </m:r>
                    <m:r>
                      <a:rPr lang="en-US" i="1">
                        <a:latin typeface="Cambria Math"/>
                      </a:rPr>
                      <m:t>𝑛</m:t>
                    </m:r>
                  </m:oMath>
                </a14:m>
                <a:r>
                  <a:rPr lang="en-US" dirty="0"/>
                  <a:t>, </a:t>
                </a:r>
                <a:r>
                  <a:rPr lang="en-US" dirty="0" smtClean="0"/>
                  <a:t/>
                </a:r>
                <a:br>
                  <a:rPr lang="en-US" dirty="0" smtClean="0"/>
                </a:br>
                <a:r>
                  <a:rPr lang="en-US" dirty="0" smtClean="0"/>
                  <a:t>where </a:t>
                </a:r>
                <a14:m>
                  <m:oMath xmlns:m="http://schemas.openxmlformats.org/officeDocument/2006/math">
                    <m:r>
                      <a:rPr lang="en-US" i="1">
                        <a:latin typeface="Cambria Math"/>
                      </a:rPr>
                      <m:t>𝑛</m:t>
                    </m:r>
                  </m:oMath>
                </a14:m>
                <a:r>
                  <a:rPr lang="en-US" dirty="0"/>
                  <a:t> is the number of users</a:t>
                </a:r>
              </a:p>
              <a:p>
                <a:r>
                  <a:rPr lang="en-US" dirty="0" smtClean="0"/>
                  <a:t>So as the experiment runs longer and more users are admitted, the confidence interval should shrink</a:t>
                </a:r>
              </a:p>
              <a:p>
                <a:r>
                  <a:rPr lang="en-US" dirty="0" smtClean="0"/>
                  <a:t>Here is the graph for sessions/user </a:t>
                </a:r>
              </a:p>
              <a:p>
                <a:pPr lvl="1"/>
                <a:r>
                  <a:rPr lang="en-US" dirty="0" smtClean="0"/>
                  <a:t>X-axis: Treatment size</a:t>
                </a:r>
              </a:p>
              <a:p>
                <a:pPr lvl="1"/>
                <a:r>
                  <a:rPr lang="en-US" dirty="0" smtClean="0"/>
                  <a:t>Y-axis: </a:t>
                </a:r>
                <a:r>
                  <a:rPr lang="en-US" dirty="0" err="1" smtClean="0"/>
                  <a:t>conf</a:t>
                </a:r>
                <a:r>
                  <a:rPr lang="en-US" dirty="0" smtClean="0"/>
                  <a:t> interval</a:t>
                </a:r>
              </a:p>
              <a:p>
                <a:pPr lvl="1"/>
                <a:r>
                  <a:rPr lang="en-US" dirty="0" smtClean="0"/>
                  <a:t>Three lines: 1,2,3 weeks</a:t>
                </a:r>
              </a:p>
              <a:p>
                <a:r>
                  <a:rPr lang="en-US" dirty="0" smtClean="0"/>
                  <a:t>Overlapping lines?</a:t>
                </a:r>
                <a:br>
                  <a:rPr lang="en-US" dirty="0" smtClean="0"/>
                </a:br>
                <a:r>
                  <a:rPr lang="en-US" dirty="0" smtClean="0"/>
                  <a:t>That’s the problem!</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70798" y="1178097"/>
                <a:ext cx="11173090" cy="5296130"/>
              </a:xfrm>
              <a:blipFill rotWithShape="1">
                <a:blip r:embed="rId2"/>
                <a:stretch>
                  <a:fillRect t="-3222" r="-2455" b="-3797"/>
                </a:stretch>
              </a:blipFill>
            </p:spPr>
            <p:txBody>
              <a:bodyPr/>
              <a:lstStyle/>
              <a:p>
                <a:r>
                  <a:rPr lang="en-US">
                    <a:noFill/>
                  </a:rPr>
                  <a:t> </a:t>
                </a:r>
              </a:p>
            </p:txBody>
          </p:sp>
        </mc:Fallback>
      </mc:AlternateContent>
      <p:graphicFrame>
        <p:nvGraphicFramePr>
          <p:cNvPr id="4" name="Chart 3"/>
          <p:cNvGraphicFramePr/>
          <p:nvPr>
            <p:extLst>
              <p:ext uri="{D42A27DB-BD31-4B8C-83A1-F6EECF244321}">
                <p14:modId xmlns:p14="http://schemas.microsoft.com/office/powerpoint/2010/main" val="123759268"/>
              </p:ext>
            </p:extLst>
          </p:nvPr>
        </p:nvGraphicFramePr>
        <p:xfrm>
          <a:off x="5899237" y="4127157"/>
          <a:ext cx="6289588" cy="27308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42977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4: Statistical Power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07868" y="1412875"/>
                <a:ext cx="11173090" cy="3740704"/>
              </a:xfrm>
            </p:spPr>
            <p:txBody>
              <a:bodyPr/>
              <a:lstStyle/>
              <a:p>
                <a:r>
                  <a:rPr lang="en-US" dirty="0" smtClean="0"/>
                  <a:t>The distribution changes</a:t>
                </a:r>
              </a:p>
              <a:p>
                <a:pPr lvl="1"/>
                <a:r>
                  <a:rPr lang="en-US" dirty="0" smtClean="0"/>
                  <a:t>Users churn, so they contribute zero visits</a:t>
                </a:r>
              </a:p>
              <a:p>
                <a:pPr lvl="1"/>
                <a:r>
                  <a:rPr lang="en-US" dirty="0" smtClean="0"/>
                  <a:t>New users join with fresh count of one</a:t>
                </a:r>
              </a:p>
              <a:p>
                <a:pPr lvl="1"/>
                <a:r>
                  <a:rPr lang="en-US" dirty="0" smtClean="0"/>
                  <a:t>We have a mixture</a:t>
                </a:r>
              </a:p>
              <a:p>
                <a:pPr lvl="1"/>
                <a:r>
                  <a:rPr lang="en-US" dirty="0" smtClean="0"/>
                  <a:t>Empirically, the coefficient of variation (ratio of the standard deviation to the mean) grows at the same rate as </a:t>
                </a:r>
                <a14:m>
                  <m:oMath xmlns:m="http://schemas.openxmlformats.org/officeDocument/2006/math">
                    <m:r>
                      <a:rPr lang="en-US">
                        <a:latin typeface="Cambria Math"/>
                      </a:rPr>
                      <m:t>√</m:t>
                    </m:r>
                    <m:r>
                      <a:rPr lang="en-US" i="1">
                        <a:latin typeface="Cambria Math"/>
                      </a:rPr>
                      <m:t>𝑛</m:t>
                    </m:r>
                  </m:oMath>
                </a14:m>
                <a:endParaRPr lang="en-US" dirty="0" smtClean="0"/>
              </a:p>
              <a:p>
                <a:r>
                  <a:rPr lang="en-US" dirty="0" smtClean="0"/>
                  <a:t>Running an experiment longer does not increase statistical power for some metrics; you must increase the variant size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07868" y="1412875"/>
                <a:ext cx="11173090" cy="3740704"/>
              </a:xfrm>
              <a:blipFill rotWithShape="1">
                <a:blip r:embed="rId2"/>
                <a:stretch>
                  <a:fillRect t="-4731" b="-5710"/>
                </a:stretch>
              </a:blipFill>
            </p:spPr>
            <p:txBody>
              <a:bodyPr/>
              <a:lstStyle/>
              <a:p>
                <a:r>
                  <a:rPr lang="en-US">
                    <a:noFill/>
                  </a:rPr>
                  <a:t> </a:t>
                </a:r>
              </a:p>
            </p:txBody>
          </p:sp>
        </mc:Fallback>
      </mc:AlternateContent>
    </p:spTree>
    <p:extLst>
      <p:ext uri="{BB962C8B-B14F-4D97-AF65-F5344CB8AC3E}">
        <p14:creationId xmlns:p14="http://schemas.microsoft.com/office/powerpoint/2010/main" val="29130637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28600"/>
            <a:ext cx="11165020" cy="664797"/>
          </a:xfrm>
        </p:spPr>
        <p:txBody>
          <a:bodyPr/>
          <a:lstStyle/>
          <a:p>
            <a:r>
              <a:rPr lang="en-US" dirty="0" smtClean="0"/>
              <a:t>Puzzle 5: Carryover Effects</a:t>
            </a:r>
            <a:endParaRPr lang="en-US" dirty="0"/>
          </a:p>
        </p:txBody>
      </p:sp>
      <p:sp>
        <p:nvSpPr>
          <p:cNvPr id="3" name="Content Placeholder 2"/>
          <p:cNvSpPr>
            <a:spLocks noGrp="1"/>
          </p:cNvSpPr>
          <p:nvPr>
            <p:ph idx="1"/>
          </p:nvPr>
        </p:nvSpPr>
        <p:spPr>
          <a:xfrm>
            <a:off x="507868" y="1412875"/>
            <a:ext cx="11173090" cy="3496342"/>
          </a:xfrm>
        </p:spPr>
        <p:txBody>
          <a:bodyPr/>
          <a:lstStyle/>
          <a:p>
            <a:r>
              <a:rPr lang="en-US" dirty="0" smtClean="0"/>
              <a:t>Experiment is run, results are surprising.</a:t>
            </a:r>
            <a:br>
              <a:rPr lang="en-US" dirty="0" smtClean="0"/>
            </a:br>
            <a:r>
              <a:rPr lang="en-US" dirty="0" smtClean="0"/>
              <a:t>(This by itself is fine, as our intuition is poor.)</a:t>
            </a:r>
          </a:p>
          <a:p>
            <a:r>
              <a:rPr lang="en-US" dirty="0" smtClean="0"/>
              <a:t>Rerun the experiment, and the effects disappear</a:t>
            </a:r>
          </a:p>
          <a:p>
            <a:r>
              <a:rPr lang="en-US" dirty="0" smtClean="0"/>
              <a:t>Reason: bucket system recycles users, and the prior experiment had carryover effects</a:t>
            </a:r>
          </a:p>
          <a:p>
            <a:r>
              <a:rPr lang="en-US" dirty="0" smtClean="0"/>
              <a:t>These can last for months!</a:t>
            </a:r>
          </a:p>
          <a:p>
            <a:r>
              <a:rPr lang="en-US" dirty="0" smtClean="0"/>
              <a:t>Must run A/A tests, or re-randomize</a:t>
            </a:r>
          </a:p>
        </p:txBody>
      </p:sp>
      <p:pic>
        <p:nvPicPr>
          <p:cNvPr id="4" name="Picture 3"/>
          <p:cNvPicPr/>
          <p:nvPr/>
        </p:nvPicPr>
        <p:blipFill>
          <a:blip r:embed="rId2"/>
          <a:stretch>
            <a:fillRect/>
          </a:stretch>
        </p:blipFill>
        <p:spPr>
          <a:xfrm>
            <a:off x="7401697" y="3793524"/>
            <a:ext cx="4787128" cy="2953264"/>
          </a:xfrm>
          <a:prstGeom prst="rect">
            <a:avLst/>
          </a:prstGeom>
        </p:spPr>
      </p:pic>
    </p:spTree>
    <p:extLst>
      <p:ext uri="{BB962C8B-B14F-4D97-AF65-F5344CB8AC3E}">
        <p14:creationId xmlns:p14="http://schemas.microsoft.com/office/powerpoint/2010/main" val="168511258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07868" y="1412875"/>
            <a:ext cx="11173090" cy="4795159"/>
          </a:xfrm>
        </p:spPr>
        <p:txBody>
          <a:bodyPr/>
          <a:lstStyle/>
          <a:p>
            <a:r>
              <a:rPr lang="en-US" dirty="0"/>
              <a:t>OEC: evaluate long-term goals through short-term </a:t>
            </a:r>
            <a:r>
              <a:rPr lang="en-US" dirty="0" smtClean="0"/>
              <a:t>metrics</a:t>
            </a:r>
          </a:p>
          <a:p>
            <a:r>
              <a:rPr lang="en-US" dirty="0" smtClean="0"/>
              <a:t>The difference </a:t>
            </a:r>
            <a:r>
              <a:rPr lang="en-US" dirty="0"/>
              <a:t>between theory and practice is greater in practice than in </a:t>
            </a:r>
            <a:r>
              <a:rPr lang="en-US" dirty="0" smtClean="0"/>
              <a:t>theory</a:t>
            </a:r>
          </a:p>
          <a:p>
            <a:pPr lvl="1"/>
            <a:r>
              <a:rPr lang="en-US" dirty="0" smtClean="0"/>
              <a:t>Instrumentation issues (e.g., click-tracking) must be understood</a:t>
            </a:r>
          </a:p>
          <a:p>
            <a:pPr lvl="1"/>
            <a:r>
              <a:rPr lang="en-US" dirty="0" smtClean="0"/>
              <a:t>Carryover effects impact “bucket systems” used by Bing, Google, and Yahoo require rehashing and A/A tests</a:t>
            </a:r>
          </a:p>
          <a:p>
            <a:r>
              <a:rPr lang="en-US" dirty="0" smtClean="0"/>
              <a:t>Experimentation insight:</a:t>
            </a:r>
          </a:p>
          <a:p>
            <a:pPr lvl="1"/>
            <a:r>
              <a:rPr lang="en-US" dirty="0" smtClean="0"/>
              <a:t>Effect trends are expected</a:t>
            </a:r>
          </a:p>
          <a:p>
            <a:pPr lvl="1"/>
            <a:r>
              <a:rPr lang="en-US" dirty="0" smtClean="0"/>
              <a:t>Longer experiments do not increase power for some metrics.  </a:t>
            </a:r>
            <a:br>
              <a:rPr lang="en-US" dirty="0" smtClean="0"/>
            </a:br>
            <a:r>
              <a:rPr lang="en-US" dirty="0" smtClean="0"/>
              <a:t>Fortunately, we have a lot of users</a:t>
            </a:r>
            <a:endParaRPr lang="en-US" dirty="0"/>
          </a:p>
        </p:txBody>
      </p:sp>
    </p:spTree>
    <p:extLst>
      <p:ext uri="{BB962C8B-B14F-4D97-AF65-F5344CB8AC3E}">
        <p14:creationId xmlns:p14="http://schemas.microsoft.com/office/powerpoint/2010/main" val="288014509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Puzzling Outcomes	</a:t>
            </a:r>
            <a:endParaRPr lang="en-US" dirty="0"/>
          </a:p>
        </p:txBody>
      </p:sp>
      <p:sp>
        <p:nvSpPr>
          <p:cNvPr id="3" name="Content Placeholder 2"/>
          <p:cNvSpPr>
            <a:spLocks noGrp="1"/>
          </p:cNvSpPr>
          <p:nvPr>
            <p:ph idx="1"/>
          </p:nvPr>
        </p:nvSpPr>
        <p:spPr>
          <a:xfrm>
            <a:off x="507868" y="1412875"/>
            <a:ext cx="11173090" cy="2856167"/>
          </a:xfrm>
        </p:spPr>
        <p:txBody>
          <a:bodyPr/>
          <a:lstStyle/>
          <a:p>
            <a:r>
              <a:rPr lang="en-US" dirty="0" smtClean="0"/>
              <a:t>Wrap-up section based on KDD 2012 paper, co-authored by </a:t>
            </a:r>
            <a:br>
              <a:rPr lang="en-US" dirty="0" smtClean="0"/>
            </a:br>
            <a:r>
              <a:rPr lang="en-US" dirty="0"/>
              <a:t>Ronny </a:t>
            </a:r>
            <a:r>
              <a:rPr lang="en-US" dirty="0" smtClean="0"/>
              <a:t>Kohavi, Alex </a:t>
            </a:r>
            <a:r>
              <a:rPr lang="en-US" dirty="0"/>
              <a:t>Deng, Brian Frasca, Roger Longbotham, Toby Walker, </a:t>
            </a:r>
            <a:r>
              <a:rPr lang="en-US" dirty="0" smtClean="0"/>
              <a:t>and Ya Xu</a:t>
            </a:r>
          </a:p>
          <a:p>
            <a:r>
              <a:rPr lang="en-US" dirty="0" smtClean="0"/>
              <a:t>How does one determine the OEC for a search engine?</a:t>
            </a:r>
          </a:p>
          <a:p>
            <a:r>
              <a:rPr lang="en-US" dirty="0" smtClean="0"/>
              <a:t>What are some of the most surprising results we faced, and how did we resolve them</a:t>
            </a:r>
          </a:p>
        </p:txBody>
      </p:sp>
    </p:spTree>
    <p:extLst>
      <p:ext uri="{BB962C8B-B14F-4D97-AF65-F5344CB8AC3E}">
        <p14:creationId xmlns:p14="http://schemas.microsoft.com/office/powerpoint/2010/main" val="13419398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1: OEC for Search</a:t>
            </a:r>
            <a:endParaRPr lang="en-US" dirty="0"/>
          </a:p>
        </p:txBody>
      </p:sp>
      <p:sp>
        <p:nvSpPr>
          <p:cNvPr id="3" name="Content Placeholder 2"/>
          <p:cNvSpPr>
            <a:spLocks noGrp="1"/>
          </p:cNvSpPr>
          <p:nvPr>
            <p:ph idx="1"/>
          </p:nvPr>
        </p:nvSpPr>
        <p:spPr>
          <a:xfrm>
            <a:off x="371943" y="1195551"/>
            <a:ext cx="11441116" cy="5835444"/>
          </a:xfrm>
        </p:spPr>
        <p:txBody>
          <a:bodyPr/>
          <a:lstStyle/>
          <a:p>
            <a:r>
              <a:rPr lang="en-US" dirty="0" smtClean="0"/>
              <a:t>An OEC is the Overall Evaluation Criterion</a:t>
            </a:r>
          </a:p>
          <a:p>
            <a:r>
              <a:rPr lang="en-US" dirty="0" smtClean="0"/>
              <a:t>It is a metric (or set of metrics) that guides the org as to whether A is better than B in an A/B test</a:t>
            </a:r>
          </a:p>
          <a:p>
            <a:r>
              <a:rPr lang="en-US" dirty="0" smtClean="0"/>
              <a:t>In prior work, we emphasized long-term focus and thinking about customer lifetime value, but operationalizing it is hard</a:t>
            </a:r>
          </a:p>
          <a:p>
            <a:r>
              <a:rPr lang="en-US" dirty="0" smtClean="0"/>
              <a:t>Search engine</a:t>
            </a:r>
            <a:r>
              <a:rPr lang="en-US" dirty="0"/>
              <a:t>s</a:t>
            </a:r>
            <a:r>
              <a:rPr lang="en-US" dirty="0" smtClean="0"/>
              <a:t> (Bing, Google) are evaluated on query share (distinct queries) and revenue as long-term goals</a:t>
            </a:r>
          </a:p>
          <a:p>
            <a:r>
              <a:rPr lang="en-US" dirty="0" smtClean="0"/>
              <a:t>Puzzle</a:t>
            </a:r>
          </a:p>
          <a:p>
            <a:pPr lvl="1"/>
            <a:r>
              <a:rPr lang="en-US" dirty="0" smtClean="0"/>
              <a:t>A ranking bug in an experiment resulted in very poor search results</a:t>
            </a:r>
          </a:p>
          <a:p>
            <a:pPr lvl="1"/>
            <a:r>
              <a:rPr lang="en-US" dirty="0" smtClean="0"/>
              <a:t>Distinct queries went up over 10%, and revenue went up over 30%</a:t>
            </a:r>
          </a:p>
          <a:p>
            <a:pPr lvl="1"/>
            <a:r>
              <a:rPr lang="en-US" dirty="0" smtClean="0"/>
              <a:t>What metrics should be in the OEC for a search engine?</a:t>
            </a:r>
          </a:p>
          <a:p>
            <a:pPr lvl="1"/>
            <a:endParaRPr lang="en-US" dirty="0"/>
          </a:p>
        </p:txBody>
      </p:sp>
    </p:spTree>
    <p:extLst>
      <p:ext uri="{BB962C8B-B14F-4D97-AF65-F5344CB8AC3E}">
        <p14:creationId xmlns:p14="http://schemas.microsoft.com/office/powerpoint/2010/main" val="33058446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1 Explained</a:t>
            </a:r>
            <a:endParaRPr lang="en-US" dirty="0"/>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575451" y="1025276"/>
                <a:ext cx="11173090" cy="563461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Degraded (algorithmic) search results cause users to search more to complete their task, and ads appear more </a:t>
                </a:r>
                <a:r>
                  <a:rPr lang="en-US" sz="2800" dirty="0" smtClean="0"/>
                  <a:t>relevant</a:t>
                </a:r>
              </a:p>
              <a:p>
                <a:r>
                  <a:rPr lang="en-US" sz="2800" dirty="0" smtClean="0"/>
                  <a:t>Analyzing queries per month, we have</a:t>
                </a:r>
                <a:br>
                  <a:rPr lang="en-US" sz="2800" dirty="0" smtClean="0"/>
                </a:br>
                <a:r>
                  <a:rPr lang="en-US" sz="2800" dirty="0" smtClean="0"/>
                  <a:t/>
                </a:r>
                <a:br>
                  <a:rPr lang="en-US" sz="2800" dirty="0" smtClean="0"/>
                </a:br>
                <a14:m>
                  <m:oMath xmlns:m="http://schemas.openxmlformats.org/officeDocument/2006/math">
                    <m:f>
                      <m:fPr>
                        <m:ctrlPr>
                          <a:rPr lang="en-US" sz="2800" i="1">
                            <a:latin typeface="Cambria Math"/>
                          </a:rPr>
                        </m:ctrlPr>
                      </m:fPr>
                      <m:num>
                        <m:r>
                          <a:rPr lang="en-US" sz="2800" i="1" smtClean="0">
                            <a:latin typeface="Cambria Math"/>
                          </a:rPr>
                          <m:t>𝑄𝑢𝑒𝑟𝑖𝑒𝑠</m:t>
                        </m:r>
                      </m:num>
                      <m:den>
                        <m:r>
                          <a:rPr lang="en-US" sz="2800" i="1">
                            <a:latin typeface="Cambria Math"/>
                          </a:rPr>
                          <m:t>𝑀𝑜𝑛𝑡h</m:t>
                        </m:r>
                      </m:den>
                    </m:f>
                    <m:r>
                      <a:rPr lang="en-US" sz="2800" i="1">
                        <a:latin typeface="Cambria Math"/>
                      </a:rPr>
                      <m:t> </m:t>
                    </m:r>
                    <m:r>
                      <a:rPr lang="en-US" sz="2800" i="1" smtClean="0">
                        <a:latin typeface="Cambria Math"/>
                      </a:rPr>
                      <m:t>=</m:t>
                    </m:r>
                    <m:f>
                      <m:fPr>
                        <m:ctrlPr>
                          <a:rPr lang="en-US" sz="2800" i="1">
                            <a:latin typeface="Cambria Math"/>
                          </a:rPr>
                        </m:ctrlPr>
                      </m:fPr>
                      <m:num>
                        <m:r>
                          <a:rPr lang="en-US" sz="2800" i="1">
                            <a:latin typeface="Cambria Math"/>
                          </a:rPr>
                          <m:t>𝑄𝑢𝑒𝑟𝑖𝑒𝑠</m:t>
                        </m:r>
                      </m:num>
                      <m:den>
                        <m:r>
                          <a:rPr lang="en-US" sz="2800" i="1">
                            <a:latin typeface="Cambria Math"/>
                          </a:rPr>
                          <m:t>𝑆𝑒𝑠𝑠𝑖𝑜𝑛</m:t>
                        </m:r>
                      </m:den>
                    </m:f>
                    <m:r>
                      <a:rPr lang="en-US" sz="2800" i="1">
                        <a:latin typeface="Cambria Math"/>
                      </a:rPr>
                      <m:t>× </m:t>
                    </m:r>
                    <m:f>
                      <m:fPr>
                        <m:ctrlPr>
                          <a:rPr lang="en-US" sz="2800" i="1">
                            <a:latin typeface="Cambria Math"/>
                          </a:rPr>
                        </m:ctrlPr>
                      </m:fPr>
                      <m:num>
                        <m:r>
                          <a:rPr lang="en-US" sz="2800" i="1">
                            <a:latin typeface="Cambria Math"/>
                          </a:rPr>
                          <m:t>𝑆𝑒𝑠𝑠𝑖𝑜𝑛𝑠</m:t>
                        </m:r>
                      </m:num>
                      <m:den>
                        <m:r>
                          <a:rPr lang="en-US" sz="2800" i="1">
                            <a:latin typeface="Cambria Math"/>
                          </a:rPr>
                          <m:t>𝑈𝑠𝑒𝑟</m:t>
                        </m:r>
                      </m:den>
                    </m:f>
                    <m:r>
                      <a:rPr lang="en-US" sz="2800" i="1">
                        <a:latin typeface="Cambria Math"/>
                      </a:rPr>
                      <m:t>×</m:t>
                    </m:r>
                    <m:f>
                      <m:fPr>
                        <m:ctrlPr>
                          <a:rPr lang="en-US" sz="2800" i="1">
                            <a:latin typeface="Cambria Math"/>
                          </a:rPr>
                        </m:ctrlPr>
                      </m:fPr>
                      <m:num>
                        <m:r>
                          <a:rPr lang="en-US" sz="2800" i="1">
                            <a:latin typeface="Cambria Math"/>
                          </a:rPr>
                          <m:t>𝑈𝑠𝑒𝑟𝑠</m:t>
                        </m:r>
                      </m:num>
                      <m:den>
                        <m:r>
                          <a:rPr lang="en-US" sz="2800" i="1">
                            <a:latin typeface="Cambria Math"/>
                          </a:rPr>
                          <m:t>𝑀𝑜𝑛𝑡h</m:t>
                        </m:r>
                      </m:den>
                    </m:f>
                  </m:oMath>
                </a14:m>
                <a:endParaRPr lang="en-US" sz="2800" dirty="0"/>
              </a:p>
              <a:p>
                <a:pPr marL="517525" lvl="1" indent="0">
                  <a:buFontTx/>
                  <a:buNone/>
                </a:pPr>
                <a:r>
                  <a:rPr lang="en-US" sz="2400" dirty="0"/>
                  <a:t/>
                </a:r>
                <a:br>
                  <a:rPr lang="en-US" sz="2400" dirty="0"/>
                </a:br>
                <a:r>
                  <a:rPr lang="en-US" sz="2400" dirty="0"/>
                  <a:t>where a session </a:t>
                </a:r>
                <a:r>
                  <a:rPr lang="en-US" sz="2400" dirty="0" smtClean="0"/>
                  <a:t>begins with a query and ends with 30-minutes of inactivity.  (Ideally, we would look at tasks, not sessions).</a:t>
                </a:r>
              </a:p>
              <a:p>
                <a:r>
                  <a:rPr lang="en-US" sz="2800" dirty="0" smtClean="0"/>
                  <a:t>Key observation: we want users to find answers and complete tasks quickly, so queries/session should be smaller</a:t>
                </a:r>
              </a:p>
              <a:p>
                <a:r>
                  <a:rPr lang="en-US" sz="2800" dirty="0" smtClean="0"/>
                  <a:t>In a controlled experiment, the variants get (approximately) the same number of users by design, so the last term is about equal</a:t>
                </a:r>
              </a:p>
              <a:p>
                <a:r>
                  <a:rPr lang="en-US" sz="2800" dirty="0" smtClean="0"/>
                  <a:t>The OEC should therefore include the middle term: sessions/user</a:t>
                </a: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575451" y="1025276"/>
                <a:ext cx="11173090" cy="5634619"/>
              </a:xfrm>
              <a:prstGeom prst="rect">
                <a:avLst/>
              </a:prstGeom>
              <a:blipFill rotWithShape="1">
                <a:blip r:embed="rId4"/>
                <a:stretch>
                  <a:fillRect t="-2703" r="-2291" b="-2811"/>
                </a:stretch>
              </a:blipFill>
            </p:spPr>
            <p:txBody>
              <a:bodyPr/>
              <a:lstStyle/>
              <a:p>
                <a:r>
                  <a:rPr lang="en-US">
                    <a:noFill/>
                  </a:rPr>
                  <a:t> </a:t>
                </a:r>
              </a:p>
            </p:txBody>
          </p:sp>
        </mc:Fallback>
      </mc:AlternateContent>
      <p:sp>
        <p:nvSpPr>
          <p:cNvPr id="6" name="Oval 5"/>
          <p:cNvSpPr/>
          <p:nvPr/>
        </p:nvSpPr>
        <p:spPr bwMode="auto">
          <a:xfrm>
            <a:off x="6215591" y="2285994"/>
            <a:ext cx="1573334" cy="1550947"/>
          </a:xfrm>
          <a:prstGeom prst="ellipse">
            <a:avLst/>
          </a:prstGeom>
          <a:solidFill>
            <a:srgbClr val="92D050">
              <a:alpha val="65000"/>
            </a:srgbClr>
          </a:solidFill>
          <a:ln w="31750">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779546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2: Click Tracking</a:t>
            </a:r>
            <a:endParaRPr lang="en-US" dirty="0"/>
          </a:p>
        </p:txBody>
      </p:sp>
      <p:sp>
        <p:nvSpPr>
          <p:cNvPr id="3" name="Content Placeholder 2"/>
          <p:cNvSpPr>
            <a:spLocks noGrp="1"/>
          </p:cNvSpPr>
          <p:nvPr>
            <p:ph idx="1"/>
          </p:nvPr>
        </p:nvSpPr>
        <p:spPr>
          <a:xfrm>
            <a:off x="507868" y="1412875"/>
            <a:ext cx="11173090" cy="4924425"/>
          </a:xfrm>
        </p:spPr>
        <p:txBody>
          <a:bodyPr/>
          <a:lstStyle/>
          <a:p>
            <a:r>
              <a:rPr lang="en-US" dirty="0"/>
              <a:t>A piece of code was added, such that when a user clicked on a search result, additional JavaScript was </a:t>
            </a:r>
            <a:r>
              <a:rPr lang="en-US" dirty="0" smtClean="0"/>
              <a:t>executed</a:t>
            </a:r>
            <a:r>
              <a:rPr lang="en-US" dirty="0"/>
              <a:t/>
            </a:r>
            <a:br>
              <a:rPr lang="en-US" dirty="0"/>
            </a:br>
            <a:r>
              <a:rPr lang="en-US" dirty="0" smtClean="0"/>
              <a:t>(a </a:t>
            </a:r>
            <a:r>
              <a:rPr lang="en-US" dirty="0"/>
              <a:t>session-cookie was updated with the </a:t>
            </a:r>
            <a:r>
              <a:rPr lang="en-US" dirty="0" smtClean="0"/>
              <a:t>destination)</a:t>
            </a:r>
            <a:br>
              <a:rPr lang="en-US" dirty="0" smtClean="0"/>
            </a:br>
            <a:r>
              <a:rPr lang="en-US" dirty="0" smtClean="0"/>
              <a:t>before navigating to the destination page</a:t>
            </a:r>
            <a:endParaRPr lang="en-US" dirty="0"/>
          </a:p>
          <a:p>
            <a:r>
              <a:rPr lang="en-US" dirty="0"/>
              <a:t>This slowed down the user experience slightly, </a:t>
            </a:r>
            <a:r>
              <a:rPr lang="en-US" dirty="0" smtClean="0"/>
              <a:t>so we expected a slightly negative experiment.</a:t>
            </a:r>
          </a:p>
          <a:p>
            <a:r>
              <a:rPr lang="en-US" dirty="0" smtClean="0"/>
              <a:t>Results showed </a:t>
            </a:r>
            <a:r>
              <a:rPr lang="en-US" dirty="0"/>
              <a:t>that users were clicking more</a:t>
            </a:r>
            <a:r>
              <a:rPr lang="en-US" dirty="0" smtClean="0"/>
              <a:t>!</a:t>
            </a:r>
          </a:p>
          <a:p>
            <a:endParaRPr lang="en-US" dirty="0"/>
          </a:p>
          <a:p>
            <a:endParaRPr lang="en-US" dirty="0" smtClean="0"/>
          </a:p>
          <a:p>
            <a:pPr marL="0" indent="0">
              <a:buNone/>
            </a:pPr>
            <a:r>
              <a:rPr lang="en-US" dirty="0" smtClean="0"/>
              <a:t>Why? </a:t>
            </a:r>
            <a:endParaRPr lang="en-US" dirty="0"/>
          </a:p>
        </p:txBody>
      </p:sp>
    </p:spTree>
    <p:extLst>
      <p:ext uri="{BB962C8B-B14F-4D97-AF65-F5344CB8AC3E}">
        <p14:creationId xmlns:p14="http://schemas.microsoft.com/office/powerpoint/2010/main" val="5925802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2: Click Tracking - Background</a:t>
            </a:r>
            <a:endParaRPr lang="en-US" dirty="0"/>
          </a:p>
        </p:txBody>
      </p:sp>
      <p:sp>
        <p:nvSpPr>
          <p:cNvPr id="3" name="Content Placeholder 2"/>
          <p:cNvSpPr>
            <a:spLocks noGrp="1"/>
          </p:cNvSpPr>
          <p:nvPr>
            <p:ph idx="1"/>
          </p:nvPr>
        </p:nvSpPr>
        <p:spPr>
          <a:xfrm>
            <a:off x="507868" y="1412875"/>
            <a:ext cx="11173090" cy="5730800"/>
          </a:xfrm>
        </p:spPr>
        <p:txBody>
          <a:bodyPr/>
          <a:lstStyle/>
          <a:p>
            <a:r>
              <a:rPr lang="en-US" dirty="0"/>
              <a:t>U</a:t>
            </a:r>
            <a:r>
              <a:rPr lang="en-US" dirty="0" smtClean="0"/>
              <a:t>ser clicks (and form submits) are instrumented and form the basis for many metrics</a:t>
            </a:r>
          </a:p>
          <a:p>
            <a:r>
              <a:rPr lang="en-US" dirty="0" smtClean="0"/>
              <a:t>Instrumentation is typically done by having the web browser request a </a:t>
            </a:r>
            <a:r>
              <a:rPr lang="en-US" b="1" dirty="0" smtClean="0"/>
              <a:t>web beacon</a:t>
            </a:r>
            <a:r>
              <a:rPr lang="en-US" dirty="0" smtClean="0"/>
              <a:t> (1x1 pixel image)</a:t>
            </a:r>
          </a:p>
          <a:p>
            <a:r>
              <a:rPr lang="en-US" dirty="0" smtClean="0"/>
              <a:t>Classical tradeoff here</a:t>
            </a:r>
          </a:p>
          <a:p>
            <a:pPr lvl="1"/>
            <a:r>
              <a:rPr lang="en-US" dirty="0" smtClean="0"/>
              <a:t>Waiting for the beacon to return slows the action (typically navigating away)</a:t>
            </a:r>
          </a:p>
          <a:p>
            <a:pPr lvl="1"/>
            <a:r>
              <a:rPr lang="en-US" dirty="0" smtClean="0"/>
              <a:t>Making the call asynchronous is known to cause click-loss,  as the browsers can kill the request (classical browser optimization because the result can’t possibly matter for the new page)</a:t>
            </a:r>
          </a:p>
          <a:p>
            <a:r>
              <a:rPr lang="en-US" dirty="0" smtClean="0"/>
              <a:t>Small delays, on-mouse-down, or redirect are used</a:t>
            </a:r>
          </a:p>
          <a:p>
            <a:endParaRPr lang="en-US" dirty="0"/>
          </a:p>
        </p:txBody>
      </p:sp>
    </p:spTree>
    <p:extLst>
      <p:ext uri="{BB962C8B-B14F-4D97-AF65-F5344CB8AC3E}">
        <p14:creationId xmlns:p14="http://schemas.microsoft.com/office/powerpoint/2010/main" val="34804822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2: Click Tracking Explained</a:t>
            </a:r>
            <a:endParaRPr lang="en-US" dirty="0"/>
          </a:p>
        </p:txBody>
      </p:sp>
      <p:sp>
        <p:nvSpPr>
          <p:cNvPr id="3" name="Content Placeholder 2"/>
          <p:cNvSpPr>
            <a:spLocks noGrp="1"/>
          </p:cNvSpPr>
          <p:nvPr>
            <p:ph idx="1"/>
          </p:nvPr>
        </p:nvSpPr>
        <p:spPr>
          <a:xfrm>
            <a:off x="446084" y="1079242"/>
            <a:ext cx="11173090" cy="5607689"/>
          </a:xfrm>
        </p:spPr>
        <p:txBody>
          <a:bodyPr/>
          <a:lstStyle/>
          <a:p>
            <a:r>
              <a:rPr lang="en-US" dirty="0" smtClean="0"/>
              <a:t>Click-loss varies dramatically by browser</a:t>
            </a:r>
          </a:p>
          <a:p>
            <a:r>
              <a:rPr lang="en-US" dirty="0" smtClean="0"/>
              <a:t>Chrome, Firefox, Safari are aggressive at terminating such </a:t>
            </a:r>
            <a:r>
              <a:rPr lang="en-US" dirty="0" err="1" smtClean="0"/>
              <a:t>reqeuests</a:t>
            </a:r>
            <a:r>
              <a:rPr lang="en-US" dirty="0" smtClean="0"/>
              <a:t>.  Safari’s click loss &gt; 50%.</a:t>
            </a:r>
          </a:p>
          <a:p>
            <a:r>
              <a:rPr lang="en-US" dirty="0" smtClean="0"/>
              <a:t>IE respects image requests for backward compatibility reasons</a:t>
            </a:r>
          </a:p>
          <a:p>
            <a:r>
              <a:rPr lang="en-US" dirty="0" smtClean="0"/>
              <a:t>White paper available on this issue </a:t>
            </a:r>
            <a:r>
              <a:rPr lang="en-US" dirty="0" smtClean="0">
                <a:hlinkClick r:id="rId2"/>
              </a:rPr>
              <a:t>here</a:t>
            </a:r>
            <a:endParaRPr lang="en-US" dirty="0" smtClean="0"/>
          </a:p>
          <a:p>
            <a:r>
              <a:rPr lang="en-US" dirty="0" smtClean="0"/>
              <a:t>Other cases where this impacts experiments</a:t>
            </a:r>
          </a:p>
          <a:p>
            <a:pPr lvl="1"/>
            <a:r>
              <a:rPr lang="en-US" dirty="0" smtClean="0"/>
              <a:t>Opening link in new tab/window will overestimate the click delta</a:t>
            </a:r>
            <a:br>
              <a:rPr lang="en-US" dirty="0" smtClean="0"/>
            </a:br>
            <a:r>
              <a:rPr lang="en-US" dirty="0" smtClean="0"/>
              <a:t>Because the main window remains open, browsers can’t optimize and kill the beacon request, so there is less click-loss</a:t>
            </a:r>
          </a:p>
          <a:p>
            <a:pPr lvl="1"/>
            <a:r>
              <a:rPr lang="en-US" dirty="0" smtClean="0"/>
              <a:t>Using HTML5 to update components of the page instead of refreshing the whole page has the overestimation problem</a:t>
            </a:r>
            <a:endParaRPr lang="en-US" dirty="0"/>
          </a:p>
        </p:txBody>
      </p:sp>
    </p:spTree>
    <p:extLst>
      <p:ext uri="{BB962C8B-B14F-4D97-AF65-F5344CB8AC3E}">
        <p14:creationId xmlns:p14="http://schemas.microsoft.com/office/powerpoint/2010/main" val="416040392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Primacy and Novelty Effects</a:t>
            </a:r>
            <a:endParaRPr lang="en-US" dirty="0"/>
          </a:p>
        </p:txBody>
      </p:sp>
      <p:sp>
        <p:nvSpPr>
          <p:cNvPr id="3" name="Content Placeholder 2"/>
          <p:cNvSpPr>
            <a:spLocks noGrp="1"/>
          </p:cNvSpPr>
          <p:nvPr>
            <p:ph idx="1"/>
          </p:nvPr>
        </p:nvSpPr>
        <p:spPr>
          <a:xfrm>
            <a:off x="507867" y="1412875"/>
            <a:ext cx="11428759" cy="4099584"/>
          </a:xfrm>
        </p:spPr>
        <p:txBody>
          <a:bodyPr/>
          <a:lstStyle/>
          <a:p>
            <a:r>
              <a:rPr lang="en-US" dirty="0"/>
              <a:t>Primacy effect occurs when you change the navigation on a web </a:t>
            </a:r>
            <a:r>
              <a:rPr lang="en-US" dirty="0" smtClean="0"/>
              <a:t>site</a:t>
            </a:r>
          </a:p>
          <a:p>
            <a:pPr lvl="1"/>
            <a:r>
              <a:rPr lang="en-US" dirty="0" smtClean="0"/>
              <a:t>Experienced </a:t>
            </a:r>
            <a:r>
              <a:rPr lang="en-US" dirty="0"/>
              <a:t>users may be less efficient until they get used to the new </a:t>
            </a:r>
            <a:r>
              <a:rPr lang="en-US" dirty="0" smtClean="0"/>
              <a:t>navigation</a:t>
            </a:r>
          </a:p>
          <a:p>
            <a:pPr lvl="1"/>
            <a:r>
              <a:rPr lang="en-US" dirty="0" smtClean="0"/>
              <a:t>Control has a short-term advantage</a:t>
            </a:r>
            <a:endParaRPr lang="en-US" dirty="0"/>
          </a:p>
          <a:p>
            <a:r>
              <a:rPr lang="en-US" dirty="0" smtClean="0"/>
              <a:t>Novelty effect happens when </a:t>
            </a:r>
            <a:r>
              <a:rPr lang="en-US" dirty="0"/>
              <a:t>a new design </a:t>
            </a:r>
            <a:r>
              <a:rPr lang="en-US" dirty="0" smtClean="0"/>
              <a:t>is introduced</a:t>
            </a:r>
          </a:p>
          <a:p>
            <a:pPr lvl="1"/>
            <a:r>
              <a:rPr lang="en-US" dirty="0"/>
              <a:t>U</a:t>
            </a:r>
            <a:r>
              <a:rPr lang="en-US" dirty="0" smtClean="0"/>
              <a:t>sers investigate </a:t>
            </a:r>
            <a:r>
              <a:rPr lang="en-US" dirty="0"/>
              <a:t>the new feature, click everywhere, and </a:t>
            </a:r>
            <a:r>
              <a:rPr lang="en-US" dirty="0" smtClean="0"/>
              <a:t>introduce </a:t>
            </a:r>
            <a:r>
              <a:rPr lang="en-US" dirty="0"/>
              <a:t>a “novelty” bias that dies quickly if the feature is </a:t>
            </a:r>
            <a:r>
              <a:rPr lang="en-US" dirty="0" smtClean="0"/>
              <a:t>not truly useful</a:t>
            </a:r>
          </a:p>
          <a:p>
            <a:pPr lvl="1"/>
            <a:r>
              <a:rPr lang="en-US" dirty="0" smtClean="0"/>
              <a:t>Treatments have a short-term advantage</a:t>
            </a:r>
            <a:endParaRPr lang="en-US" dirty="0"/>
          </a:p>
        </p:txBody>
      </p:sp>
    </p:spTree>
    <p:extLst>
      <p:ext uri="{BB962C8B-B14F-4D97-AF65-F5344CB8AC3E}">
        <p14:creationId xmlns:p14="http://schemas.microsoft.com/office/powerpoint/2010/main" val="15586169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Puzzle 3: Effects Trend</a:t>
            </a:r>
            <a:endParaRPr lang="en-US" dirty="0"/>
          </a:p>
        </p:txBody>
      </p:sp>
      <p:sp>
        <p:nvSpPr>
          <p:cNvPr id="3" name="Content Placeholder 2"/>
          <p:cNvSpPr>
            <a:spLocks noGrp="1"/>
          </p:cNvSpPr>
          <p:nvPr>
            <p:ph idx="1"/>
          </p:nvPr>
        </p:nvSpPr>
        <p:spPr>
          <a:xfrm>
            <a:off x="507868" y="1412875"/>
            <a:ext cx="11173090" cy="5445125"/>
          </a:xfrm>
        </p:spPr>
        <p:txBody>
          <a:bodyPr/>
          <a:lstStyle/>
          <a:p>
            <a:r>
              <a:rPr lang="en-US" dirty="0" smtClean="0"/>
              <a:t>Given the high failure rate of ideas, new experiments are followed closely to determine if new </a:t>
            </a:r>
            <a:r>
              <a:rPr lang="en-US" dirty="0"/>
              <a:t>idea is a </a:t>
            </a:r>
            <a:r>
              <a:rPr lang="en-US" dirty="0" smtClean="0"/>
              <a:t>winner</a:t>
            </a:r>
          </a:p>
          <a:p>
            <a:r>
              <a:rPr lang="en-US" dirty="0" smtClean="0"/>
              <a:t>Multiple graphs of effect look like this</a:t>
            </a:r>
          </a:p>
          <a:p>
            <a:pPr lvl="1"/>
            <a:r>
              <a:rPr lang="en-US" dirty="0" smtClean="0"/>
              <a:t>Negative on day 1:        -0.55%</a:t>
            </a:r>
          </a:p>
          <a:p>
            <a:pPr lvl="1"/>
            <a:r>
              <a:rPr lang="en-US" dirty="0" smtClean="0"/>
              <a:t>Less negative on day 2: -0.38%</a:t>
            </a:r>
          </a:p>
          <a:p>
            <a:pPr lvl="1"/>
            <a:r>
              <a:rPr lang="en-US" dirty="0" smtClean="0"/>
              <a:t>Less negative on day 3: -0.21%</a:t>
            </a:r>
          </a:p>
          <a:p>
            <a:pPr lvl="1"/>
            <a:r>
              <a:rPr lang="en-US" dirty="0" smtClean="0"/>
              <a:t>Less negative on day 4: -0.13%</a:t>
            </a:r>
          </a:p>
          <a:p>
            <a:r>
              <a:rPr lang="en-US" dirty="0" smtClean="0"/>
              <a:t>The experimenter extrapolates linearly</a:t>
            </a:r>
            <a:br>
              <a:rPr lang="en-US" dirty="0" smtClean="0"/>
            </a:br>
            <a:r>
              <a:rPr lang="en-US" dirty="0" smtClean="0"/>
              <a:t>and</a:t>
            </a:r>
            <a:r>
              <a:rPr lang="en-US" dirty="0"/>
              <a:t> </a:t>
            </a:r>
            <a:r>
              <a:rPr lang="en-US" dirty="0" smtClean="0"/>
              <a:t>says: primacy effect. </a:t>
            </a:r>
            <a:br>
              <a:rPr lang="en-US" dirty="0" smtClean="0"/>
            </a:br>
            <a:r>
              <a:rPr lang="en-US" dirty="0" smtClean="0"/>
              <a:t>This will be positive  in a couple of days, right?</a:t>
            </a:r>
          </a:p>
          <a:p>
            <a:r>
              <a:rPr lang="en-US" dirty="0" smtClean="0"/>
              <a:t>Wrong!  This is expected</a:t>
            </a:r>
            <a:endParaRPr lang="en-US" dirty="0"/>
          </a:p>
          <a:p>
            <a:endParaRPr lang="en-US" dirty="0"/>
          </a:p>
        </p:txBody>
      </p:sp>
      <p:graphicFrame>
        <p:nvGraphicFramePr>
          <p:cNvPr id="4" name="Chart 3"/>
          <p:cNvGraphicFramePr/>
          <p:nvPr>
            <p:extLst>
              <p:ext uri="{D42A27DB-BD31-4B8C-83A1-F6EECF244321}">
                <p14:modId xmlns:p14="http://schemas.microsoft.com/office/powerpoint/2010/main" val="3875456746"/>
              </p:ext>
            </p:extLst>
          </p:nvPr>
        </p:nvGraphicFramePr>
        <p:xfrm>
          <a:off x="7855635" y="2681417"/>
          <a:ext cx="4333190" cy="2804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27573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16-9 template-template_August-15-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DA91A6617A4D46AAF4A4B6CEA11568" ma:contentTypeVersion="2" ma:contentTypeDescription="Create a new document." ma:contentTypeScope="" ma:versionID="409ee18faff2d8e67b2b2163a404c765">
  <xsd:schema xmlns:xsd="http://www.w3.org/2001/XMLSchema" xmlns:xs="http://www.w3.org/2001/XMLSchema" xmlns:p="http://schemas.microsoft.com/office/2006/metadata/properties" xmlns:ns2="05a19d22-1a15-42bf-a616-f586db80179e" targetNamespace="http://schemas.microsoft.com/office/2006/metadata/properties" ma:root="true" ma:fieldsID="e574872d32f8844e0b725dac8e53c8ba" ns2:_="">
    <xsd:import namespace="05a19d22-1a15-42bf-a616-f586db80179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a19d22-1a15-42bf-a616-f586db80179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8FAD1C-632A-4FE2-B73D-BE5F0E7FDF99}"/>
</file>

<file path=customXml/itemProps2.xml><?xml version="1.0" encoding="utf-8"?>
<ds:datastoreItem xmlns:ds="http://schemas.openxmlformats.org/officeDocument/2006/customXml" ds:itemID="{5C6FDE1A-8A44-48CE-AA26-7396731B1801}"/>
</file>

<file path=customXml/itemProps3.xml><?xml version="1.0" encoding="utf-8"?>
<ds:datastoreItem xmlns:ds="http://schemas.openxmlformats.org/officeDocument/2006/customXml" ds:itemID="{5DAB73AB-CC65-4A2C-9893-8E0E4DAD9FC4}"/>
</file>

<file path=docProps/app.xml><?xml version="1.0" encoding="utf-8"?>
<Properties xmlns="http://schemas.openxmlformats.org/officeDocument/2006/extended-properties" xmlns:vt="http://schemas.openxmlformats.org/officeDocument/2006/docPropsVTypes">
  <Template>Blue Segoe 16-9 template-template_August-15-2007</Template>
  <TotalTime>1943</TotalTime>
  <Words>808</Words>
  <Application>Microsoft Office PowerPoint</Application>
  <PresentationFormat>Custom</PresentationFormat>
  <Paragraphs>114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Blue Segoe 16-9 template-template_August-15-2007</vt:lpstr>
      <vt:lpstr>Planning, Running, and Analyzing Controlled Experiments on the Web    </vt:lpstr>
      <vt:lpstr>Puzzling Outcomes </vt:lpstr>
      <vt:lpstr>Puzzle 1: OEC for Search</vt:lpstr>
      <vt:lpstr>Puzzle 1 Explained</vt:lpstr>
      <vt:lpstr>Puzzle 2: Click Tracking</vt:lpstr>
      <vt:lpstr>Puzzle 2: Click Tracking - Background</vt:lpstr>
      <vt:lpstr>Puzzle 2: Click Tracking Explained</vt:lpstr>
      <vt:lpstr>Background: Primacy and Novelty Effects</vt:lpstr>
      <vt:lpstr>Puzzle 3: Effects Trend</vt:lpstr>
      <vt:lpstr>Puzzle 3: Effects Trend</vt:lpstr>
      <vt:lpstr>Puzzle 3: Effects Trend</vt:lpstr>
      <vt:lpstr>Puzzle 4: Statistical Power</vt:lpstr>
      <vt:lpstr>Puzzle 4: Statistical Power</vt:lpstr>
      <vt:lpstr>Puzzle 5: Carryover Effects</vt:lpstr>
      <vt:lpstr>Summary</vt:lpstr>
    </vt:vector>
  </TitlesOfParts>
  <Manager>&lt;Content Manager Name Here&gt;</Manager>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tutorial part 3: puzzling outcomes</dc:title>
  <dc:subject>&lt;Event Name Here&gt;</dc:subject>
  <dc:creator>ronnyk@cs.stanford.edu</dc:creator>
  <dc:description>Template:_x000d_
Formatting:_x000d_
Event Date:_x000d_
Event Location:_x000d_
Audience:</dc:description>
  <cp:lastModifiedBy>Ronny Kohavi</cp:lastModifiedBy>
  <cp:revision>105</cp:revision>
  <dcterms:created xsi:type="dcterms:W3CDTF">2009-03-17T20:12:18Z</dcterms:created>
  <dcterms:modified xsi:type="dcterms:W3CDTF">2012-05-24T09:03:21Z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0x010100F2DA91A6617A4D46AAF4A4B6CEA11568</vt:lpwstr>
  </property>
  <property fmtid="{D5CDD505-2E9C-101B-9397-08002B2CF9AE}" pid="3" name="Enterprise Keywords">
    <vt:lpwstr/>
  </property>
</Properties>
</file>