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2421" autoAdjust="0"/>
  </p:normalViewPr>
  <p:slideViewPr>
    <p:cSldViewPr snapToGrid="0">
      <p:cViewPr varScale="1">
        <p:scale>
          <a:sx n="75" d="100"/>
          <a:sy n="75" d="100"/>
        </p:scale>
        <p:origin x="379" y="34"/>
      </p:cViewPr>
      <p:guideLst/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dmitriev" userId="4ec314bcc5f5b3c6" providerId="LiveId" clId="{E3CF3204-8837-4081-8212-14410CDDD2F1}"/>
    <pc:docChg chg="undo custSel addSld delSld modSld">
      <pc:chgData name="Pavel dmitriev" userId="4ec314bcc5f5b3c6" providerId="LiveId" clId="{E3CF3204-8837-4081-8212-14410CDDD2F1}" dt="2017-08-05T18:11:04.181" v="3129"/>
      <pc:docMkLst>
        <pc:docMk/>
      </pc:docMkLst>
      <pc:sldChg chg="del">
        <pc:chgData name="Pavel dmitriev" userId="4ec314bcc5f5b3c6" providerId="LiveId" clId="{E3CF3204-8837-4081-8212-14410CDDD2F1}" dt="2017-07-17T18:50:39.291" v="182" actId="2696"/>
        <pc:sldMkLst>
          <pc:docMk/>
          <pc:sldMk cId="1403341730" sldId="256"/>
        </pc:sldMkLst>
      </pc:sldChg>
      <pc:sldChg chg="modSp modNotesTx">
        <pc:chgData name="Pavel dmitriev" userId="4ec314bcc5f5b3c6" providerId="LiveId" clId="{E3CF3204-8837-4081-8212-14410CDDD2F1}" dt="2017-08-01T02:15:00.402" v="2805" actId="20577"/>
        <pc:sldMkLst>
          <pc:docMk/>
          <pc:sldMk cId="3797243783" sldId="257"/>
        </pc:sldMkLst>
        <pc:spChg chg="mod">
          <ac:chgData name="Pavel dmitriev" userId="4ec314bcc5f5b3c6" providerId="LiveId" clId="{E3CF3204-8837-4081-8212-14410CDDD2F1}" dt="2017-07-19T12:41:44.758" v="2461" actId="6549"/>
          <ac:spMkLst>
            <pc:docMk/>
            <pc:sldMk cId="3797243783" sldId="257"/>
            <ac:spMk id="2" creationId="{C4441C6B-7003-4D13-86C9-616043188229}"/>
          </ac:spMkLst>
        </pc:spChg>
        <pc:spChg chg="mod">
          <ac:chgData name="Pavel dmitriev" userId="4ec314bcc5f5b3c6" providerId="LiveId" clId="{E3CF3204-8837-4081-8212-14410CDDD2F1}" dt="2017-07-17T23:25:03.204" v="653" actId="20577"/>
          <ac:spMkLst>
            <pc:docMk/>
            <pc:sldMk cId="3797243783" sldId="257"/>
            <ac:spMk id="3" creationId="{433211C2-5921-49CE-9BD0-6887225B99A2}"/>
          </ac:spMkLst>
        </pc:spChg>
      </pc:sldChg>
      <pc:sldChg chg="modSp modAnim modNotesTx">
        <pc:chgData name="Pavel dmitriev" userId="4ec314bcc5f5b3c6" providerId="LiveId" clId="{E3CF3204-8837-4081-8212-14410CDDD2F1}" dt="2017-08-05T18:11:04.181" v="3129"/>
        <pc:sldMkLst>
          <pc:docMk/>
          <pc:sldMk cId="3117434875" sldId="258"/>
        </pc:sldMkLst>
        <pc:spChg chg="mod">
          <ac:chgData name="Pavel dmitriev" userId="4ec314bcc5f5b3c6" providerId="LiveId" clId="{E3CF3204-8837-4081-8212-14410CDDD2F1}" dt="2017-08-05T18:11:03.502" v="3128"/>
          <ac:spMkLst>
            <pc:docMk/>
            <pc:sldMk cId="3117434875" sldId="258"/>
            <ac:spMk id="3" creationId="{D256D558-E06C-40D8-A942-3639661B2ED5}"/>
          </ac:spMkLst>
        </pc:spChg>
        <pc:spChg chg="mod">
          <ac:chgData name="Pavel dmitriev" userId="4ec314bcc5f5b3c6" providerId="LiveId" clId="{E3CF3204-8837-4081-8212-14410CDDD2F1}" dt="2017-07-31T23:43:05.846" v="2666" actId="1076"/>
          <ac:spMkLst>
            <pc:docMk/>
            <pc:sldMk cId="3117434875" sldId="258"/>
            <ac:spMk id="4" creationId="{FD88CB64-119C-4ADF-9FA8-D8889D4BA09A}"/>
          </ac:spMkLst>
        </pc:spChg>
      </pc:sldChg>
      <pc:sldChg chg="modSp modAnim modNotesTx">
        <pc:chgData name="Pavel dmitriev" userId="4ec314bcc5f5b3c6" providerId="LiveId" clId="{E3CF3204-8837-4081-8212-14410CDDD2F1}" dt="2017-08-05T01:09:22.847" v="3109"/>
        <pc:sldMkLst>
          <pc:docMk/>
          <pc:sldMk cId="107551935" sldId="259"/>
        </pc:sldMkLst>
        <pc:spChg chg="mod">
          <ac:chgData name="Pavel dmitriev" userId="4ec314bcc5f5b3c6" providerId="LiveId" clId="{E3CF3204-8837-4081-8212-14410CDDD2F1}" dt="2017-08-05T00:34:03.620" v="2900" actId="20577"/>
          <ac:spMkLst>
            <pc:docMk/>
            <pc:sldMk cId="107551935" sldId="259"/>
            <ac:spMk id="2" creationId="{FE582F07-565A-4A9C-BE51-A659E56BA214}"/>
          </ac:spMkLst>
        </pc:spChg>
        <pc:spChg chg="mod">
          <ac:chgData name="Pavel dmitriev" userId="4ec314bcc5f5b3c6" providerId="LiveId" clId="{E3CF3204-8837-4081-8212-14410CDDD2F1}" dt="2017-08-05T01:09:22.847" v="3109"/>
          <ac:spMkLst>
            <pc:docMk/>
            <pc:sldMk cId="107551935" sldId="259"/>
            <ac:spMk id="3" creationId="{D256D558-E06C-40D8-A942-3639661B2ED5}"/>
          </ac:spMkLst>
        </pc:spChg>
      </pc:sldChg>
      <pc:sldChg chg="modSp modNotesTx">
        <pc:chgData name="Pavel dmitriev" userId="4ec314bcc5f5b3c6" providerId="LiveId" clId="{E3CF3204-8837-4081-8212-14410CDDD2F1}" dt="2017-08-05T00:35:12.955" v="2908" actId="20577"/>
        <pc:sldMkLst>
          <pc:docMk/>
          <pc:sldMk cId="3380346342" sldId="260"/>
        </pc:sldMkLst>
        <pc:spChg chg="mod">
          <ac:chgData name="Pavel dmitriev" userId="4ec314bcc5f5b3c6" providerId="LiveId" clId="{E3CF3204-8837-4081-8212-14410CDDD2F1}" dt="2017-08-05T00:35:12.955" v="2908" actId="20577"/>
          <ac:spMkLst>
            <pc:docMk/>
            <pc:sldMk cId="3380346342" sldId="260"/>
            <ac:spMk id="3" creationId="{D256D558-E06C-40D8-A942-3639661B2ED5}"/>
          </ac:spMkLst>
        </pc:spChg>
      </pc:sldChg>
      <pc:sldChg chg="addSp delSp modSp modAnim modNotesTx">
        <pc:chgData name="Pavel dmitriev" userId="4ec314bcc5f5b3c6" providerId="LiveId" clId="{E3CF3204-8837-4081-8212-14410CDDD2F1}" dt="2017-08-01T00:22:17.829" v="2763" actId="20577"/>
        <pc:sldMkLst>
          <pc:docMk/>
          <pc:sldMk cId="2545498819" sldId="261"/>
        </pc:sldMkLst>
        <pc:spChg chg="mod">
          <ac:chgData name="Pavel dmitriev" userId="4ec314bcc5f5b3c6" providerId="LiveId" clId="{E3CF3204-8837-4081-8212-14410CDDD2F1}" dt="2017-07-19T05:13:38.283" v="2281" actId="27636"/>
          <ac:spMkLst>
            <pc:docMk/>
            <pc:sldMk cId="2545498819" sldId="261"/>
            <ac:spMk id="3" creationId="{D256D558-E06C-40D8-A942-3639661B2ED5}"/>
          </ac:spMkLst>
        </pc:spChg>
        <pc:spChg chg="add del mod topLvl">
          <ac:chgData name="Pavel dmitriev" userId="4ec314bcc5f5b3c6" providerId="LiveId" clId="{E3CF3204-8837-4081-8212-14410CDDD2F1}" dt="2017-07-19T01:17:14.076" v="1279" actId="478"/>
          <ac:spMkLst>
            <pc:docMk/>
            <pc:sldMk cId="2545498819" sldId="261"/>
            <ac:spMk id="4" creationId="{913B9AD2-3780-4625-87DC-1ABEB140462F}"/>
          </ac:spMkLst>
        </pc:spChg>
        <pc:spChg chg="add mod ord topLvl">
          <ac:chgData name="Pavel dmitriev" userId="4ec314bcc5f5b3c6" providerId="LiveId" clId="{E3CF3204-8837-4081-8212-14410CDDD2F1}" dt="2017-07-17T19:13:42.313" v="309" actId="20577"/>
          <ac:spMkLst>
            <pc:docMk/>
            <pc:sldMk cId="2545498819" sldId="261"/>
            <ac:spMk id="5" creationId="{1BC101BF-EDE8-480B-89DF-2617787CFA34}"/>
          </ac:spMkLst>
        </pc:spChg>
        <pc:spChg chg="add mod topLvl">
          <ac:chgData name="Pavel dmitriev" userId="4ec314bcc5f5b3c6" providerId="LiveId" clId="{E3CF3204-8837-4081-8212-14410CDDD2F1}" dt="2017-07-17T19:14:27.610" v="311" actId="20577"/>
          <ac:spMkLst>
            <pc:docMk/>
            <pc:sldMk cId="2545498819" sldId="261"/>
            <ac:spMk id="6" creationId="{FA5299F5-0130-4220-BFB9-076498881C2F}"/>
          </ac:spMkLst>
        </pc:spChg>
        <pc:spChg chg="add del mod topLvl">
          <ac:chgData name="Pavel dmitriev" userId="4ec314bcc5f5b3c6" providerId="LiveId" clId="{E3CF3204-8837-4081-8212-14410CDDD2F1}" dt="2017-07-19T01:17:14.076" v="1279" actId="478"/>
          <ac:spMkLst>
            <pc:docMk/>
            <pc:sldMk cId="2545498819" sldId="261"/>
            <ac:spMk id="7" creationId="{40974D9B-2852-4F98-AF8C-17FBDD51FC11}"/>
          </ac:spMkLst>
        </pc:spChg>
        <pc:spChg chg="add mod topLvl">
          <ac:chgData name="Pavel dmitriev" userId="4ec314bcc5f5b3c6" providerId="LiveId" clId="{E3CF3204-8837-4081-8212-14410CDDD2F1}" dt="2017-07-17T19:13:42.313" v="309" actId="20577"/>
          <ac:spMkLst>
            <pc:docMk/>
            <pc:sldMk cId="2545498819" sldId="261"/>
            <ac:spMk id="8" creationId="{A7AC95E3-5B1A-49E0-9021-AB254055C3AA}"/>
          </ac:spMkLst>
        </pc:spChg>
        <pc:spChg chg="add mod topLvl">
          <ac:chgData name="Pavel dmitriev" userId="4ec314bcc5f5b3c6" providerId="LiveId" clId="{E3CF3204-8837-4081-8212-14410CDDD2F1}" dt="2017-07-17T19:14:27.610" v="311" actId="20577"/>
          <ac:spMkLst>
            <pc:docMk/>
            <pc:sldMk cId="2545498819" sldId="261"/>
            <ac:spMk id="9" creationId="{2BA65DC1-FDC5-4276-89F8-7F164D5E35F7}"/>
          </ac:spMkLst>
        </pc:spChg>
        <pc:spChg chg="add del mod topLvl">
          <ac:chgData name="Pavel dmitriev" userId="4ec314bcc5f5b3c6" providerId="LiveId" clId="{E3CF3204-8837-4081-8212-14410CDDD2F1}" dt="2017-07-19T01:17:14.076" v="1279" actId="478"/>
          <ac:spMkLst>
            <pc:docMk/>
            <pc:sldMk cId="2545498819" sldId="261"/>
            <ac:spMk id="14" creationId="{A7EA8368-3BDE-403D-ACA3-04DA2D874C4C}"/>
          </ac:spMkLst>
        </pc:spChg>
        <pc:spChg chg="add del mod topLvl">
          <ac:chgData name="Pavel dmitriev" userId="4ec314bcc5f5b3c6" providerId="LiveId" clId="{E3CF3204-8837-4081-8212-14410CDDD2F1}" dt="2017-07-19T01:17:14.076" v="1279" actId="478"/>
          <ac:spMkLst>
            <pc:docMk/>
            <pc:sldMk cId="2545498819" sldId="261"/>
            <ac:spMk id="15" creationId="{6BF8B369-251D-49F6-B11E-1AA7D7B800AE}"/>
          </ac:spMkLst>
        </pc:spChg>
        <pc:spChg chg="add del mod">
          <ac:chgData name="Pavel dmitriev" userId="4ec314bcc5f5b3c6" providerId="LiveId" clId="{E3CF3204-8837-4081-8212-14410CDDD2F1}" dt="2017-07-19T05:13:33.221" v="2279" actId="478"/>
          <ac:spMkLst>
            <pc:docMk/>
            <pc:sldMk cId="2545498819" sldId="261"/>
            <ac:spMk id="16" creationId="{F7EA8422-54C4-4229-AB4A-877766DB76F8}"/>
          </ac:spMkLst>
        </pc:spChg>
        <pc:spChg chg="add mod">
          <ac:chgData name="Pavel dmitriev" userId="4ec314bcc5f5b3c6" providerId="LiveId" clId="{E3CF3204-8837-4081-8212-14410CDDD2F1}" dt="2017-07-19T05:17:50.133" v="2366" actId="1076"/>
          <ac:spMkLst>
            <pc:docMk/>
            <pc:sldMk cId="2545498819" sldId="261"/>
            <ac:spMk id="22" creationId="{7479C1B7-B42D-4BB0-98A9-290C7AC84BDA}"/>
          </ac:spMkLst>
        </pc:spChg>
        <pc:spChg chg="add mod">
          <ac:chgData name="Pavel dmitriev" userId="4ec314bcc5f5b3c6" providerId="LiveId" clId="{E3CF3204-8837-4081-8212-14410CDDD2F1}" dt="2017-07-25T17:43:09.035" v="2515" actId="113"/>
          <ac:spMkLst>
            <pc:docMk/>
            <pc:sldMk cId="2545498819" sldId="261"/>
            <ac:spMk id="25" creationId="{864BFD33-C0AA-4FA8-819D-72A2416C0A92}"/>
          </ac:spMkLst>
        </pc:spChg>
        <pc:grpChg chg="add del mod topLvl">
          <ac:chgData name="Pavel dmitriev" userId="4ec314bcc5f5b3c6" providerId="LiveId" clId="{E3CF3204-8837-4081-8212-14410CDDD2F1}" dt="2017-07-17T19:13:24.644" v="308" actId="20577"/>
          <ac:grpSpMkLst>
            <pc:docMk/>
            <pc:sldMk cId="2545498819" sldId="261"/>
            <ac:grpSpMk id="13" creationId="{38DB1652-3147-49E8-AFA7-327788CE4118}"/>
          </ac:grpSpMkLst>
        </pc:grpChg>
        <pc:grpChg chg="add del mod">
          <ac:chgData name="Pavel dmitriev" userId="4ec314bcc5f5b3c6" providerId="LiveId" clId="{E3CF3204-8837-4081-8212-14410CDDD2F1}" dt="2017-07-17T19:13:19.379" v="307" actId="20577"/>
          <ac:grpSpMkLst>
            <pc:docMk/>
            <pc:sldMk cId="2545498819" sldId="261"/>
            <ac:grpSpMk id="17" creationId="{CAF927F0-0E8D-45C4-918B-60749451A4BB}"/>
          </ac:grpSpMkLst>
        </pc:grpChg>
        <pc:grpChg chg="add del mod ord">
          <ac:chgData name="Pavel dmitriev" userId="4ec314bcc5f5b3c6" providerId="LiveId" clId="{E3CF3204-8837-4081-8212-14410CDDD2F1}" dt="2017-07-19T01:17:14.076" v="1279" actId="478"/>
          <ac:grpSpMkLst>
            <pc:docMk/>
            <pc:sldMk cId="2545498819" sldId="261"/>
            <ac:grpSpMk id="18" creationId="{39279A7B-A7FF-40D5-BC0D-B014E1D69825}"/>
          </ac:grpSpMkLst>
        </pc:grpChg>
        <pc:grpChg chg="add del mod ord">
          <ac:chgData name="Pavel dmitriev" userId="4ec314bcc5f5b3c6" providerId="LiveId" clId="{E3CF3204-8837-4081-8212-14410CDDD2F1}" dt="2017-07-19T01:17:14.076" v="1279" actId="478"/>
          <ac:grpSpMkLst>
            <pc:docMk/>
            <pc:sldMk cId="2545498819" sldId="261"/>
            <ac:grpSpMk id="19" creationId="{93B8AE25-8120-44DE-A1E1-63F54C745DB1}"/>
          </ac:grpSpMkLst>
        </pc:grpChg>
        <pc:picChg chg="add mod">
          <ac:chgData name="Pavel dmitriev" userId="4ec314bcc5f5b3c6" providerId="LiveId" clId="{E3CF3204-8837-4081-8212-14410CDDD2F1}" dt="2017-07-19T05:17:46.825" v="2365" actId="1076"/>
          <ac:picMkLst>
            <pc:docMk/>
            <pc:sldMk cId="2545498819" sldId="261"/>
            <ac:picMk id="21" creationId="{7DB4B693-FD52-4FC9-9B65-24CC00E042EC}"/>
          </ac:picMkLst>
        </pc:picChg>
        <pc:picChg chg="add mod">
          <ac:chgData name="Pavel dmitriev" userId="4ec314bcc5f5b3c6" providerId="LiveId" clId="{E3CF3204-8837-4081-8212-14410CDDD2F1}" dt="2017-07-19T05:17:43.395" v="2364" actId="1076"/>
          <ac:picMkLst>
            <pc:docMk/>
            <pc:sldMk cId="2545498819" sldId="261"/>
            <ac:picMk id="24" creationId="{337619A9-39FB-48D5-9011-257107451156}"/>
          </ac:picMkLst>
        </pc:picChg>
        <pc:cxnChg chg="add del mod topLvl">
          <ac:chgData name="Pavel dmitriev" userId="4ec314bcc5f5b3c6" providerId="LiveId" clId="{E3CF3204-8837-4081-8212-14410CDDD2F1}" dt="2017-07-19T01:17:14.076" v="1279" actId="478"/>
          <ac:cxnSpMkLst>
            <pc:docMk/>
            <pc:sldMk cId="2545498819" sldId="261"/>
            <ac:cxnSpMk id="11" creationId="{F3FA7A70-ADB2-4108-B2F5-5618F0B06821}"/>
          </ac:cxnSpMkLst>
        </pc:cxnChg>
      </pc:sldChg>
      <pc:sldChg chg="addSp delSp modSp modAnim modNotesTx">
        <pc:chgData name="Pavel dmitriev" userId="4ec314bcc5f5b3c6" providerId="LiveId" clId="{E3CF3204-8837-4081-8212-14410CDDD2F1}" dt="2017-08-01T01:55:31.235" v="2773" actId="20577"/>
        <pc:sldMkLst>
          <pc:docMk/>
          <pc:sldMk cId="1576978369" sldId="262"/>
        </pc:sldMkLst>
        <pc:spChg chg="mod">
          <ac:chgData name="Pavel dmitriev" userId="4ec314bcc5f5b3c6" providerId="LiveId" clId="{E3CF3204-8837-4081-8212-14410CDDD2F1}" dt="2017-07-17T19:22:21.396" v="350" actId="20577"/>
          <ac:spMkLst>
            <pc:docMk/>
            <pc:sldMk cId="1576978369" sldId="262"/>
            <ac:spMk id="2" creationId="{FE582F07-565A-4A9C-BE51-A659E56BA214}"/>
          </ac:spMkLst>
        </pc:spChg>
        <pc:spChg chg="mod">
          <ac:chgData name="Pavel dmitriev" userId="4ec314bcc5f5b3c6" providerId="LiveId" clId="{E3CF3204-8837-4081-8212-14410CDDD2F1}" dt="2017-07-30T22:28:03.210" v="2642" actId="14100"/>
          <ac:spMkLst>
            <pc:docMk/>
            <pc:sldMk cId="1576978369" sldId="262"/>
            <ac:spMk id="3" creationId="{D256D558-E06C-40D8-A942-3639661B2ED5}"/>
          </ac:spMkLst>
        </pc:spChg>
        <pc:spChg chg="add del mod">
          <ac:chgData name="Pavel dmitriev" userId="4ec314bcc5f5b3c6" providerId="LiveId" clId="{E3CF3204-8837-4081-8212-14410CDDD2F1}" dt="2017-07-17T22:39:41.706" v="402" actId="478"/>
          <ac:spMkLst>
            <pc:docMk/>
            <pc:sldMk cId="1576978369" sldId="262"/>
            <ac:spMk id="4" creationId="{E855FA66-E47D-4F9A-B0D1-57E011DB08A2}"/>
          </ac:spMkLst>
        </pc:spChg>
        <pc:spChg chg="add del mod">
          <ac:chgData name="Pavel dmitriev" userId="4ec314bcc5f5b3c6" providerId="LiveId" clId="{E3CF3204-8837-4081-8212-14410CDDD2F1}" dt="2017-07-17T22:39:43.832" v="403" actId="478"/>
          <ac:spMkLst>
            <pc:docMk/>
            <pc:sldMk cId="1576978369" sldId="262"/>
            <ac:spMk id="5" creationId="{4B74D6D7-024A-4E2F-8A45-F1FA07EDF90B}"/>
          </ac:spMkLst>
        </pc:spChg>
        <pc:spChg chg="add del mod">
          <ac:chgData name="Pavel dmitriev" userId="4ec314bcc5f5b3c6" providerId="LiveId" clId="{E3CF3204-8837-4081-8212-14410CDDD2F1}" dt="2017-07-17T22:40:39.925" v="416" actId="478"/>
          <ac:spMkLst>
            <pc:docMk/>
            <pc:sldMk cId="1576978369" sldId="262"/>
            <ac:spMk id="9" creationId="{4463C5BF-C43C-4067-8C86-272A7227DFC1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0" creationId="{152B63F6-10B7-422D-8A51-2FC44918AABE}"/>
          </ac:spMkLst>
        </pc:spChg>
        <pc:spChg chg="add del mod">
          <ac:chgData name="Pavel dmitriev" userId="4ec314bcc5f5b3c6" providerId="LiveId" clId="{E3CF3204-8837-4081-8212-14410CDDD2F1}" dt="2017-07-17T22:47:45.785" v="511" actId="478"/>
          <ac:spMkLst>
            <pc:docMk/>
            <pc:sldMk cId="1576978369" sldId="262"/>
            <ac:spMk id="11" creationId="{7D7D4F11-2B0F-4BBF-9DDB-101C3C3DF4A0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2" creationId="{13EFDEC5-BB05-4EF0-9162-692E548655E3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3" creationId="{680E27AB-2ECA-49FB-954C-A2E17009A557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4" creationId="{E9B410BE-A30B-4ED5-9C99-33668ACA8F97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5" creationId="{62C94922-DA24-46B3-B8FE-0CA33C67BD21}"/>
          </ac:spMkLst>
        </pc:spChg>
        <pc:spChg chg="add del">
          <ac:chgData name="Pavel dmitriev" userId="4ec314bcc5f5b3c6" providerId="LiveId" clId="{E3CF3204-8837-4081-8212-14410CDDD2F1}" dt="2017-07-17T22:42:09.043" v="445" actId="20577"/>
          <ac:spMkLst>
            <pc:docMk/>
            <pc:sldMk cId="1576978369" sldId="262"/>
            <ac:spMk id="16" creationId="{AC4EC6AE-848E-4501-B936-508870198443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17" creationId="{96AA1F73-EFB6-4CB9-B5F0-4313825F93E2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25" creationId="{E259D90D-6538-475C-B9D0-638F103F8F06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26" creationId="{CF39D88E-F0AB-4D9B-A092-789C68DDFF23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27" creationId="{35588F77-A71C-4DBF-8FB0-FC0D024EF7E7}"/>
          </ac:spMkLst>
        </pc:spChg>
        <pc:spChg chg="add mod">
          <ac:chgData name="Pavel dmitriev" userId="4ec314bcc5f5b3c6" providerId="LiveId" clId="{E3CF3204-8837-4081-8212-14410CDDD2F1}" dt="2017-07-17T22:47:56.722" v="512" actId="20577"/>
          <ac:spMkLst>
            <pc:docMk/>
            <pc:sldMk cId="1576978369" sldId="262"/>
            <ac:spMk id="28" creationId="{9F03C28F-49FF-4E7E-9303-22830BBA0D6E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33" creationId="{3C71D941-0B27-4714-BE01-DC011E7B51CD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34" creationId="{230E3A4B-821E-4F82-AC82-C15110DE0807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35" creationId="{F6004FFF-C3B1-4329-8D5F-73A23A1D8E15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36" creationId="{0E661999-042F-428F-824E-A5479302BF8B}"/>
          </ac:spMkLst>
        </pc:spChg>
        <pc:spChg chg="del mod topLvl">
          <ac:chgData name="Pavel dmitriev" userId="4ec314bcc5f5b3c6" providerId="LiveId" clId="{E3CF3204-8837-4081-8212-14410CDDD2F1}" dt="2017-07-17T22:48:45.363" v="519" actId="478"/>
          <ac:spMkLst>
            <pc:docMk/>
            <pc:sldMk cId="1576978369" sldId="262"/>
            <ac:spMk id="37" creationId="{3797C841-E79E-45B5-B521-EAC08F297B17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38" creationId="{4E3E02CE-4FD3-41E2-9550-BA51C498DD4A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41" creationId="{D9E61DE5-D4B6-4C17-96B0-6EA0C11C1F7E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42" creationId="{C5AD96BB-2B41-4904-B77C-6378D677554E}"/>
          </ac:spMkLst>
        </pc:spChg>
        <pc:spChg chg="mod topLvl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43" creationId="{81E1BCCA-2556-4143-B0B6-F611648FB2AA}"/>
          </ac:spMkLst>
        </pc:spChg>
        <pc:spChg chg="del mod topLvl">
          <ac:chgData name="Pavel dmitriev" userId="4ec314bcc5f5b3c6" providerId="LiveId" clId="{E3CF3204-8837-4081-8212-14410CDDD2F1}" dt="2017-07-17T22:50:09.699" v="531" actId="478"/>
          <ac:spMkLst>
            <pc:docMk/>
            <pc:sldMk cId="1576978369" sldId="262"/>
            <ac:spMk id="44" creationId="{B95016BB-AC0A-4EFE-AFB5-B93007CB09AA}"/>
          </ac:spMkLst>
        </pc:spChg>
        <pc:spChg chg="add mod">
          <ac:chgData name="Pavel dmitriev" userId="4ec314bcc5f5b3c6" providerId="LiveId" clId="{E3CF3204-8837-4081-8212-14410CDDD2F1}" dt="2017-07-17T22:52:00.660" v="565" actId="113"/>
          <ac:spMkLst>
            <pc:docMk/>
            <pc:sldMk cId="1576978369" sldId="262"/>
            <ac:spMk id="47" creationId="{17A539A0-318B-4D2F-AF50-F49B950693DE}"/>
          </ac:spMkLst>
        </pc:spChg>
        <pc:spChg chg="add mod">
          <ac:chgData name="Pavel dmitriev" userId="4ec314bcc5f5b3c6" providerId="LiveId" clId="{E3CF3204-8837-4081-8212-14410CDDD2F1}" dt="2017-07-19T05:29:01.237" v="2454" actId="20577"/>
          <ac:spMkLst>
            <pc:docMk/>
            <pc:sldMk cId="1576978369" sldId="262"/>
            <ac:spMk id="48" creationId="{4D1ECBD3-E170-485D-82CE-CC63856767B7}"/>
          </ac:spMkLst>
        </pc:spChg>
        <pc:grpChg chg="add mod">
          <ac:chgData name="Pavel dmitriev" userId="4ec314bcc5f5b3c6" providerId="LiveId" clId="{E3CF3204-8837-4081-8212-14410CDDD2F1}" dt="2017-07-17T22:48:05.214" v="513" actId="1076"/>
          <ac:grpSpMkLst>
            <pc:docMk/>
            <pc:sldMk cId="1576978369" sldId="262"/>
            <ac:grpSpMk id="29" creationId="{18EDB5D9-6878-4627-A46E-7A373514FC64}"/>
          </ac:grpSpMkLst>
        </pc:grpChg>
        <pc:grpChg chg="add del mod">
          <ac:chgData name="Pavel dmitriev" userId="4ec314bcc5f5b3c6" providerId="LiveId" clId="{E3CF3204-8837-4081-8212-14410CDDD2F1}" dt="2017-07-17T22:48:38.529" v="517" actId="20577"/>
          <ac:grpSpMkLst>
            <pc:docMk/>
            <pc:sldMk cId="1576978369" sldId="262"/>
            <ac:grpSpMk id="30" creationId="{566EB762-8596-4590-B48F-C9F429E701D9}"/>
          </ac:grpSpMkLst>
        </pc:grpChg>
        <pc:grpChg chg="add mod">
          <ac:chgData name="Pavel dmitriev" userId="4ec314bcc5f5b3c6" providerId="LiveId" clId="{E3CF3204-8837-4081-8212-14410CDDD2F1}" dt="2017-07-19T05:29:01.237" v="2454" actId="20577"/>
          <ac:grpSpMkLst>
            <pc:docMk/>
            <pc:sldMk cId="1576978369" sldId="262"/>
            <ac:grpSpMk id="49" creationId="{1175FEDC-60E7-47E3-B261-7E23A45C0E2B}"/>
          </ac:grpSpMkLst>
        </pc:grpChg>
        <pc:cxnChg chg="add mod">
          <ac:chgData name="Pavel dmitriev" userId="4ec314bcc5f5b3c6" providerId="LiveId" clId="{E3CF3204-8837-4081-8212-14410CDDD2F1}" dt="2017-07-17T22:47:56.722" v="512" actId="20577"/>
          <ac:cxnSpMkLst>
            <pc:docMk/>
            <pc:sldMk cId="1576978369" sldId="262"/>
            <ac:cxnSpMk id="7" creationId="{CBFEB871-1737-4914-AB0B-E7B74A858C9D}"/>
          </ac:cxnSpMkLst>
        </pc:cxnChg>
        <pc:cxnChg chg="add mod">
          <ac:chgData name="Pavel dmitriev" userId="4ec314bcc5f5b3c6" providerId="LiveId" clId="{E3CF3204-8837-4081-8212-14410CDDD2F1}" dt="2017-07-17T22:47:56.722" v="512" actId="20577"/>
          <ac:cxnSpMkLst>
            <pc:docMk/>
            <pc:sldMk cId="1576978369" sldId="262"/>
            <ac:cxnSpMk id="8" creationId="{BDAEF69E-86A7-4161-B56A-3CC6A446C0F5}"/>
          </ac:cxnSpMkLst>
        </pc:cxnChg>
        <pc:cxnChg chg="add mod">
          <ac:chgData name="Pavel dmitriev" userId="4ec314bcc5f5b3c6" providerId="LiveId" clId="{E3CF3204-8837-4081-8212-14410CDDD2F1}" dt="2017-07-17T22:47:56.722" v="512" actId="20577"/>
          <ac:cxnSpMkLst>
            <pc:docMk/>
            <pc:sldMk cId="1576978369" sldId="262"/>
            <ac:cxnSpMk id="19" creationId="{AF216891-2B8A-4230-9D52-7BDF9F9ADF4E}"/>
          </ac:cxnSpMkLst>
        </pc:cxnChg>
        <pc:cxnChg chg="add mod">
          <ac:chgData name="Pavel dmitriev" userId="4ec314bcc5f5b3c6" providerId="LiveId" clId="{E3CF3204-8837-4081-8212-14410CDDD2F1}" dt="2017-07-17T22:47:56.722" v="512" actId="20577"/>
          <ac:cxnSpMkLst>
            <pc:docMk/>
            <pc:sldMk cId="1576978369" sldId="262"/>
            <ac:cxnSpMk id="21" creationId="{EFB7084C-E134-4651-9FDF-5411E2C42EFC}"/>
          </ac:cxnSpMkLst>
        </pc:cxnChg>
        <pc:cxnChg chg="mod topLvl">
          <ac:chgData name="Pavel dmitriev" userId="4ec314bcc5f5b3c6" providerId="LiveId" clId="{E3CF3204-8837-4081-8212-14410CDDD2F1}" dt="2017-07-19T05:29:01.237" v="2454" actId="20577"/>
          <ac:cxnSpMkLst>
            <pc:docMk/>
            <pc:sldMk cId="1576978369" sldId="262"/>
            <ac:cxnSpMk id="31" creationId="{216CEE00-C63E-436B-9C54-5986ADBBC905}"/>
          </ac:cxnSpMkLst>
        </pc:cxnChg>
        <pc:cxnChg chg="del mod topLvl">
          <ac:chgData name="Pavel dmitriev" userId="4ec314bcc5f5b3c6" providerId="LiveId" clId="{E3CF3204-8837-4081-8212-14410CDDD2F1}" dt="2017-07-17T22:48:41.675" v="518" actId="478"/>
          <ac:cxnSpMkLst>
            <pc:docMk/>
            <pc:sldMk cId="1576978369" sldId="262"/>
            <ac:cxnSpMk id="32" creationId="{9C59C1D9-47E9-453A-A834-553E2B8AA79A}"/>
          </ac:cxnSpMkLst>
        </pc:cxnChg>
        <pc:cxnChg chg="mod topLvl">
          <ac:chgData name="Pavel dmitriev" userId="4ec314bcc5f5b3c6" providerId="LiveId" clId="{E3CF3204-8837-4081-8212-14410CDDD2F1}" dt="2017-07-19T05:29:01.237" v="2454" actId="20577"/>
          <ac:cxnSpMkLst>
            <pc:docMk/>
            <pc:sldMk cId="1576978369" sldId="262"/>
            <ac:cxnSpMk id="39" creationId="{065989BD-50EE-45DC-A298-2065CE64ECA9}"/>
          </ac:cxnSpMkLst>
        </pc:cxnChg>
        <pc:cxnChg chg="del mod topLvl">
          <ac:chgData name="Pavel dmitriev" userId="4ec314bcc5f5b3c6" providerId="LiveId" clId="{E3CF3204-8837-4081-8212-14410CDDD2F1}" dt="2017-07-17T22:50:05.306" v="530" actId="478"/>
          <ac:cxnSpMkLst>
            <pc:docMk/>
            <pc:sldMk cId="1576978369" sldId="262"/>
            <ac:cxnSpMk id="40" creationId="{F158F308-79FB-4287-A931-DC38DCD3977E}"/>
          </ac:cxnSpMkLst>
        </pc:cxnChg>
      </pc:sldChg>
      <pc:sldChg chg="addSp modSp add modNotesTx">
        <pc:chgData name="Pavel dmitriev" userId="4ec314bcc5f5b3c6" providerId="LiveId" clId="{E3CF3204-8837-4081-8212-14410CDDD2F1}" dt="2017-08-05T00:49:54.225" v="3060" actId="20577"/>
        <pc:sldMkLst>
          <pc:docMk/>
          <pc:sldMk cId="3152824512" sldId="263"/>
        </pc:sldMkLst>
        <pc:spChg chg="mod">
          <ac:chgData name="Pavel dmitriev" userId="4ec314bcc5f5b3c6" providerId="LiveId" clId="{E3CF3204-8837-4081-8212-14410CDDD2F1}" dt="2017-07-17T22:53:11.529" v="585" actId="20577"/>
          <ac:spMkLst>
            <pc:docMk/>
            <pc:sldMk cId="3152824512" sldId="263"/>
            <ac:spMk id="2" creationId="{FE582F07-565A-4A9C-BE51-A659E56BA214}"/>
          </ac:spMkLst>
        </pc:spChg>
        <pc:spChg chg="mod">
          <ac:chgData name="Pavel dmitriev" userId="4ec314bcc5f5b3c6" providerId="LiveId" clId="{E3CF3204-8837-4081-8212-14410CDDD2F1}" dt="2017-07-19T01:32:04.399" v="1787" actId="14100"/>
          <ac:spMkLst>
            <pc:docMk/>
            <pc:sldMk cId="3152824512" sldId="263"/>
            <ac:spMk id="3" creationId="{D256D558-E06C-40D8-A942-3639661B2ED5}"/>
          </ac:spMkLst>
        </pc:spChg>
        <pc:spChg chg="add">
          <ac:chgData name="Pavel dmitriev" userId="4ec314bcc5f5b3c6" providerId="LiveId" clId="{E3CF3204-8837-4081-8212-14410CDDD2F1}" dt="2017-07-17T22:54:41.317" v="590" actId="20577"/>
          <ac:spMkLst>
            <pc:docMk/>
            <pc:sldMk cId="3152824512" sldId="263"/>
            <ac:spMk id="4" creationId="{CF535180-8B32-4E01-AB96-3AAF72F99742}"/>
          </ac:spMkLst>
        </pc:spChg>
        <pc:spChg chg="add">
          <ac:chgData name="Pavel dmitriev" userId="4ec314bcc5f5b3c6" providerId="LiveId" clId="{E3CF3204-8837-4081-8212-14410CDDD2F1}" dt="2017-07-17T22:54:41.317" v="590" actId="20577"/>
          <ac:spMkLst>
            <pc:docMk/>
            <pc:sldMk cId="3152824512" sldId="263"/>
            <ac:spMk id="5" creationId="{A3F6E4FD-488F-4B4C-ABD8-78A06972614B}"/>
          </ac:spMkLst>
        </pc:spChg>
        <pc:spChg chg="add">
          <ac:chgData name="Pavel dmitriev" userId="4ec314bcc5f5b3c6" providerId="LiveId" clId="{E3CF3204-8837-4081-8212-14410CDDD2F1}" dt="2017-07-17T22:54:41.317" v="590" actId="20577"/>
          <ac:spMkLst>
            <pc:docMk/>
            <pc:sldMk cId="3152824512" sldId="263"/>
            <ac:spMk id="7" creationId="{AF666B8C-CBCE-460C-A790-CCDC0D59D701}"/>
          </ac:spMkLst>
        </pc:spChg>
        <pc:spChg chg="add">
          <ac:chgData name="Pavel dmitriev" userId="4ec314bcc5f5b3c6" providerId="LiveId" clId="{E3CF3204-8837-4081-8212-14410CDDD2F1}" dt="2017-07-17T22:54:41.317" v="590" actId="20577"/>
          <ac:spMkLst>
            <pc:docMk/>
            <pc:sldMk cId="3152824512" sldId="263"/>
            <ac:spMk id="8" creationId="{C79561B8-DB5A-49D2-B539-588557B2F4FA}"/>
          </ac:spMkLst>
        </pc:spChg>
        <pc:spChg chg="add mod">
          <ac:chgData name="Pavel dmitriev" userId="4ec314bcc5f5b3c6" providerId="LiveId" clId="{E3CF3204-8837-4081-8212-14410CDDD2F1}" dt="2017-07-19T05:29:55.586" v="2460" actId="20577"/>
          <ac:spMkLst>
            <pc:docMk/>
            <pc:sldMk cId="3152824512" sldId="263"/>
            <ac:spMk id="19" creationId="{746BB2C4-D2C7-4E4F-9312-784A53444B7E}"/>
          </ac:spMkLst>
        </pc:spChg>
        <pc:spChg chg="add mod">
          <ac:chgData name="Pavel dmitriev" userId="4ec314bcc5f5b3c6" providerId="LiveId" clId="{E3CF3204-8837-4081-8212-14410CDDD2F1}" dt="2017-08-05T00:49:54.225" v="3060" actId="20577"/>
          <ac:spMkLst>
            <pc:docMk/>
            <pc:sldMk cId="3152824512" sldId="263"/>
            <ac:spMk id="20" creationId="{222D8E76-294D-4494-A6CC-EFE9FCA55D2E}"/>
          </ac:spMkLst>
        </pc:spChg>
        <pc:grpChg chg="add">
          <ac:chgData name="Pavel dmitriev" userId="4ec314bcc5f5b3c6" providerId="LiveId" clId="{E3CF3204-8837-4081-8212-14410CDDD2F1}" dt="2017-07-17T22:54:41.317" v="590" actId="20577"/>
          <ac:grpSpMkLst>
            <pc:docMk/>
            <pc:sldMk cId="3152824512" sldId="263"/>
            <ac:grpSpMk id="9" creationId="{52DF82F9-52C0-47E6-AAD4-D781ECD384D8}"/>
          </ac:grpSpMkLst>
        </pc:grpChg>
        <pc:grpChg chg="add">
          <ac:chgData name="Pavel dmitriev" userId="4ec314bcc5f5b3c6" providerId="LiveId" clId="{E3CF3204-8837-4081-8212-14410CDDD2F1}" dt="2017-07-17T22:54:41.317" v="590" actId="20577"/>
          <ac:grpSpMkLst>
            <pc:docMk/>
            <pc:sldMk cId="3152824512" sldId="263"/>
            <ac:grpSpMk id="12" creationId="{C1B2FA8A-8A6D-4AC3-B119-B012584B5AF9}"/>
          </ac:grpSpMkLst>
        </pc:grpChg>
        <pc:cxnChg chg="add">
          <ac:chgData name="Pavel dmitriev" userId="4ec314bcc5f5b3c6" providerId="LiveId" clId="{E3CF3204-8837-4081-8212-14410CDDD2F1}" dt="2017-07-17T22:54:41.317" v="590" actId="20577"/>
          <ac:cxnSpMkLst>
            <pc:docMk/>
            <pc:sldMk cId="3152824512" sldId="263"/>
            <ac:cxnSpMk id="6" creationId="{AC9CEF09-9B01-4DA5-B01D-B059146C84E4}"/>
          </ac:cxnSpMkLst>
        </pc:cxnChg>
        <pc:cxnChg chg="add mod">
          <ac:chgData name="Pavel dmitriev" userId="4ec314bcc5f5b3c6" providerId="LiveId" clId="{E3CF3204-8837-4081-8212-14410CDDD2F1}" dt="2017-07-19T02:06:46.202" v="2267" actId="14100"/>
          <ac:cxnSpMkLst>
            <pc:docMk/>
            <pc:sldMk cId="3152824512" sldId="263"/>
            <ac:cxnSpMk id="16" creationId="{A9A09335-10E1-4C68-B82B-C98FFBE608C8}"/>
          </ac:cxnSpMkLst>
        </pc:cxnChg>
        <pc:cxnChg chg="add mod">
          <ac:chgData name="Pavel dmitriev" userId="4ec314bcc5f5b3c6" providerId="LiveId" clId="{E3CF3204-8837-4081-8212-14410CDDD2F1}" dt="2017-07-19T02:06:49.884" v="2268" actId="14100"/>
          <ac:cxnSpMkLst>
            <pc:docMk/>
            <pc:sldMk cId="3152824512" sldId="263"/>
            <ac:cxnSpMk id="18" creationId="{B2BE5B0A-9DE7-4456-B33D-2D2535C1A6B4}"/>
          </ac:cxnSpMkLst>
        </pc:cxnChg>
      </pc:sldChg>
      <pc:sldChg chg="modSp add modNotesTx">
        <pc:chgData name="Pavel dmitriev" userId="4ec314bcc5f5b3c6" providerId="LiveId" clId="{E3CF3204-8837-4081-8212-14410CDDD2F1}" dt="2017-08-01T02:14:00.010" v="2781" actId="20577"/>
        <pc:sldMkLst>
          <pc:docMk/>
          <pc:sldMk cId="2769624639" sldId="264"/>
        </pc:sldMkLst>
        <pc:spChg chg="mod">
          <ac:chgData name="Pavel dmitriev" userId="4ec314bcc5f5b3c6" providerId="LiveId" clId="{E3CF3204-8837-4081-8212-14410CDDD2F1}" dt="2017-07-19T01:33:17.317" v="1865" actId="20577"/>
          <ac:spMkLst>
            <pc:docMk/>
            <pc:sldMk cId="2769624639" sldId="264"/>
            <ac:spMk id="2" creationId="{198D8817-7846-4988-A0B5-77DBEAA2A292}"/>
          </ac:spMkLst>
        </pc:spChg>
        <pc:spChg chg="mod">
          <ac:chgData name="Pavel dmitriev" userId="4ec314bcc5f5b3c6" providerId="LiveId" clId="{E3CF3204-8837-4081-8212-14410CDDD2F1}" dt="2017-07-25T17:46:12.307" v="2546" actId="20577"/>
          <ac:spMkLst>
            <pc:docMk/>
            <pc:sldMk cId="2769624639" sldId="264"/>
            <ac:spMk id="3" creationId="{EC63383F-4B47-4A40-8B1B-6F8FF693DFC2}"/>
          </ac:spMkLst>
        </pc:spChg>
      </pc:sldChg>
      <pc:sldChg chg="modSp add modAnim modNotesTx">
        <pc:chgData name="Pavel dmitriev" userId="4ec314bcc5f5b3c6" providerId="LiveId" clId="{E3CF3204-8837-4081-8212-14410CDDD2F1}" dt="2017-08-05T00:38:21.203" v="2930" actId="20577"/>
        <pc:sldMkLst>
          <pc:docMk/>
          <pc:sldMk cId="3009359905" sldId="265"/>
        </pc:sldMkLst>
        <pc:spChg chg="mod">
          <ac:chgData name="Pavel dmitriev" userId="4ec314bcc5f5b3c6" providerId="LiveId" clId="{E3CF3204-8837-4081-8212-14410CDDD2F1}" dt="2017-08-05T00:38:21.203" v="2930" actId="20577"/>
          <ac:spMkLst>
            <pc:docMk/>
            <pc:sldMk cId="3009359905" sldId="265"/>
            <ac:spMk id="3" creationId="{D256D558-E06C-40D8-A942-3639661B2ED5}"/>
          </ac:spMkLst>
        </pc:spChg>
        <pc:spChg chg="mod">
          <ac:chgData name="Pavel dmitriev" userId="4ec314bcc5f5b3c6" providerId="LiveId" clId="{E3CF3204-8837-4081-8212-14410CDDD2F1}" dt="2017-07-25T17:43:41.091" v="2531" actId="20577"/>
          <ac:spMkLst>
            <pc:docMk/>
            <pc:sldMk cId="3009359905" sldId="265"/>
            <ac:spMk id="16" creationId="{F7EA8422-54C4-4229-AB4A-877766DB76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61B23-3CC4-493D-879B-6F9AAD3DCC5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298D9-6E44-4AD0-BCD1-25AB2ECA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1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Current: 14:00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6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 system needs to not just report out the results, but be able to analyze and take action based on the results.</a:t>
            </a:r>
          </a:p>
          <a:p>
            <a:r>
              <a:rPr lang="en-US" dirty="0"/>
              <a:t>Ex: bot that generated 100 queries in the first 30 seconds</a:t>
            </a:r>
          </a:p>
          <a:p>
            <a:r>
              <a:rPr lang="en-US" dirty="0"/>
              <a:t>2:00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5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02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0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5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8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0:45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98D9-6E44-4AD0-BCD1-25AB2ECA43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9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7B9F-A8E8-4C3A-9B41-0F31D54C9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0F107-4A13-406F-B99A-D75E157D5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73A2E-DF24-4A45-A2D0-B68E6995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C7782-EC64-475B-9BB6-B8269CA6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690D3-7548-4E71-A72A-080ABF2C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8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CD92-7346-4CDA-8A4C-54356159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BC572-8654-4417-ADDD-FD55AA03F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0144-E983-4DE7-98FF-0DA469F6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78FA-FC86-4F4D-B572-9B69BB38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31349-6818-44D9-8C64-EBE05D71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F63AF-2EC8-426E-BF7A-5E98123C7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C304B-2352-43DE-8DB6-3CA686AF8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8F7A2-C279-4E0F-82D9-633FDFCB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F84BA-BE48-46B5-87FF-C27687C5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6A5F-9F92-4859-AC92-6A287E3C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6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8647-4FFD-4288-8C21-36E3BCE7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82832-94A8-4624-A326-0E1748358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82AC-C138-42DE-AE6E-D1C9BDC3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DBCE0-2795-4DB1-B468-B1C83EBC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9826B-4E9F-4569-B6CE-D64C007B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E04C-3C7C-456D-B0A5-059C717C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03A00-224F-40FC-9B94-1B611000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7382F-3B1B-47F0-AAD8-3614FC79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46EE3-737B-4A18-9ABF-7CDCA15C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BF316-CD2A-4184-8D96-2A1CCCC4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8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CA26-F729-481C-853D-86EF89DE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1A84-E559-4F0E-B409-FFB0A9C5D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C6E91-AA66-4FE6-B30D-39870CE9E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A295F-E4F8-4CC5-A0D7-7CAFB5A2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3B39B-9D03-4691-8D84-6744D342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2A166-E242-494E-A91A-2187083E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71455-4D20-457A-9041-4ABE6D9D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482AD-F9EF-4B53-A79A-B0B7C32A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71174-6BC4-4D66-B026-F55D2A298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2779-F5C8-4866-A596-AFD22DD50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AED27-0782-491E-8EA2-FCD0348B2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C364C-EC76-45EA-97B9-218B3E07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B28AF-11A3-46A5-AA37-07483800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F1260-4E65-491A-B446-6724DB78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9A5F-F540-4232-AEC4-0A3BB7B3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40366-E6C5-4A0E-B6DC-71EFCE7A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AC3BC-A7EF-4F59-8FD9-A749B12F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E79B9-2E54-45BA-8CEA-22EC5F01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47374-7AA3-4481-A930-9E2EB896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872F3-EA97-4F3A-A403-51C50B77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56A74-8822-4583-82C4-F0AC7D7A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E246F-964A-4C75-BE53-0EE5290F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43CAF-F58D-445D-BDE4-BDA0CDBAD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109AA-52B4-4199-B4B3-AEE9B4B3E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0F808-BAB8-4AC7-997A-8A606A7F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FAD80-987C-4C35-B796-F7556E8B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0DA91-539F-435B-99D4-00FF3C6B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E4F1-43B7-4543-B264-A036E4D5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C9B40-1E54-48AE-AC4A-275D04167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D1FDB-D082-44EF-92E0-0EFE0C0CC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461F2-1549-4737-A2CD-EFD3D43E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1C6BF-1F05-401F-94B1-656567D3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745F5-77D3-4D3A-954D-1A333DA8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E6D356-6CB4-446D-821B-7FCBA7C06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68B07-0D01-4F99-AB44-051AE71F9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EA8D2-E9E9-4F72-8B45-5B5A1920D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F097-11C9-4A59-B966-3D59D3CA542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00019-7E74-4B38-8152-4661885FB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DA8C-194F-460D-B2B9-9A7623FD8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ADE7-F352-4ECE-AE93-E6DA58F9C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0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-platform.com/Documents/2013%20controlledExperimentsAtScal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1C6B-7003-4D13-86C9-6160431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211C2-5921-49CE-9BD0-6887225B9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Pavel Dmitriev, Microsoft Analysis &amp;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379724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5876"/>
          </a:xfrm>
        </p:spPr>
        <p:txBody>
          <a:bodyPr>
            <a:normAutofit fontScale="92500"/>
          </a:bodyPr>
          <a:lstStyle/>
          <a:p>
            <a:r>
              <a:rPr lang="en-US" dirty="0"/>
              <a:t>As more and more experiments are run, possibility of user harm increases</a:t>
            </a:r>
          </a:p>
          <a:p>
            <a:pPr lvl="1"/>
            <a:r>
              <a:rPr lang="en-US" dirty="0"/>
              <a:t>Less manual monitoring of experiments</a:t>
            </a:r>
          </a:p>
          <a:p>
            <a:pPr lvl="1"/>
            <a:r>
              <a:rPr lang="en-US" dirty="0"/>
              <a:t>Buggy feature or a bad idea may make it to real users</a:t>
            </a:r>
          </a:p>
          <a:p>
            <a:pPr lvl="1"/>
            <a:r>
              <a:rPr lang="en-US" dirty="0"/>
              <a:t>Interactions are possible between concurrently running experiments</a:t>
            </a:r>
          </a:p>
          <a:p>
            <a:r>
              <a:rPr lang="en-US" dirty="0"/>
              <a:t>Experimentation system itself may have issues and can hurt users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 to minimize harm to users!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88CB64-119C-4ADF-9FA8-D8889D4BA09A}"/>
              </a:ext>
            </a:extLst>
          </p:cNvPr>
          <p:cNvSpPr/>
          <p:nvPr/>
        </p:nvSpPr>
        <p:spPr>
          <a:xfrm>
            <a:off x="3048000" y="42971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i="1" dirty="0"/>
              <a:t>If you have to kiss a lot of frogs to find a prince, </a:t>
            </a:r>
            <a:br>
              <a:rPr lang="en-US" i="1" dirty="0"/>
            </a:br>
            <a:r>
              <a:rPr lang="en-US" i="1" dirty="0"/>
              <a:t>find more frogs and kiss them faster and faster </a:t>
            </a:r>
            <a:br>
              <a:rPr lang="en-US" i="1" dirty="0"/>
            </a:br>
            <a:r>
              <a:rPr lang="en-US" dirty="0"/>
              <a:t>  -- Mike Moran, Do it Wrong Quickly</a:t>
            </a:r>
          </a:p>
        </p:txBody>
      </p:sp>
    </p:spTree>
    <p:extLst>
      <p:ext uri="{BB962C8B-B14F-4D97-AF65-F5344CB8AC3E}">
        <p14:creationId xmlns:p14="http://schemas.microsoft.com/office/powerpoint/2010/main" val="31174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Auto-Detection and Shutdown of Bad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5504"/>
          </a:xfrm>
        </p:spPr>
        <p:txBody>
          <a:bodyPr>
            <a:normAutofit/>
          </a:bodyPr>
          <a:lstStyle/>
          <a:p>
            <a:r>
              <a:rPr lang="en-US" dirty="0"/>
              <a:t>Experimentation system needs to </a:t>
            </a:r>
          </a:p>
          <a:p>
            <a:pPr lvl="1"/>
            <a:r>
              <a:rPr lang="en-US" dirty="0"/>
              <a:t>Automatically analyze scorecards</a:t>
            </a:r>
          </a:p>
          <a:p>
            <a:pPr lvl="1"/>
            <a:r>
              <a:rPr lang="en-US" dirty="0"/>
              <a:t>Detect bad experiments</a:t>
            </a:r>
          </a:p>
          <a:p>
            <a:pPr lvl="1"/>
            <a:r>
              <a:rPr lang="en-US" dirty="0"/>
              <a:t>Send alerts to experimenters</a:t>
            </a:r>
          </a:p>
          <a:p>
            <a:pPr lvl="1"/>
            <a:r>
              <a:rPr lang="en-US" dirty="0"/>
              <a:t>In cases of extreme badness, shut down the experiment automatically</a:t>
            </a:r>
          </a:p>
          <a:p>
            <a:r>
              <a:rPr lang="en-US" dirty="0"/>
              <a:t> The challenge is doing it fast (seconds to minutes)</a:t>
            </a:r>
          </a:p>
          <a:p>
            <a:pPr lvl="1"/>
            <a:r>
              <a:rPr lang="en-US" dirty="0"/>
              <a:t>Requires a real-time data pipeline</a:t>
            </a:r>
          </a:p>
          <a:p>
            <a:pPr lvl="1"/>
            <a:r>
              <a:rPr lang="en-US" dirty="0"/>
              <a:t>Data in the beginning of experiment may be noisy</a:t>
            </a:r>
          </a:p>
          <a:p>
            <a:pPr lvl="2"/>
            <a:r>
              <a:rPr lang="en-US" dirty="0"/>
              <a:t>Small amount of data</a:t>
            </a:r>
          </a:p>
          <a:p>
            <a:pPr lvl="2"/>
            <a:r>
              <a:rPr lang="en-US" dirty="0"/>
              <a:t>Easily dominated by a few very active users or bots</a:t>
            </a:r>
          </a:p>
          <a:p>
            <a:pPr lvl="2"/>
            <a:r>
              <a:rPr lang="en-US" dirty="0"/>
              <a:t>Aggregating from event-level to user-level helps reduce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1075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Small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Start with a small percentage, e.g. 0.5%</a:t>
            </a:r>
          </a:p>
          <a:p>
            <a:pPr lvl="1"/>
            <a:r>
              <a:rPr lang="en-US" dirty="0"/>
              <a:t>This should be enough to detect outrageously bad experiments</a:t>
            </a:r>
          </a:p>
          <a:p>
            <a:pPr lvl="1"/>
            <a:r>
              <a:rPr lang="en-US" dirty="0"/>
              <a:t>Once verified that things look Ok, can [automatically] ramp up</a:t>
            </a:r>
          </a:p>
          <a:p>
            <a:endParaRPr lang="en-US" dirty="0"/>
          </a:p>
          <a:p>
            <a:r>
              <a:rPr lang="en-US" dirty="0"/>
              <a:t>Run experiment with partial exposure </a:t>
            </a:r>
          </a:p>
          <a:p>
            <a:pPr lvl="1"/>
            <a:r>
              <a:rPr lang="en-US" dirty="0"/>
              <a:t>E.g. only on 1 out of 10 queries in the treatment actually gets served treatment experience</a:t>
            </a:r>
          </a:p>
          <a:p>
            <a:pPr lvl="1"/>
            <a:r>
              <a:rPr lang="en-US" dirty="0"/>
              <a:t>Once verified that things look Ok, ramp up the exposure to 100%</a:t>
            </a:r>
          </a:p>
          <a:p>
            <a:pPr lvl="1"/>
            <a:r>
              <a:rPr lang="en-US" dirty="0"/>
              <a:t>The advantage is that no single user can be stuck in a bad experience for a long time</a:t>
            </a:r>
          </a:p>
          <a:p>
            <a:pPr lvl="1"/>
            <a:r>
              <a:rPr lang="en-US" dirty="0"/>
              <a:t>The disadvantage is inconsistent user experience, and dilution to user-level metrics</a:t>
            </a:r>
          </a:p>
        </p:txBody>
      </p:sp>
    </p:spTree>
    <p:extLst>
      <p:ext uri="{BB962C8B-B14F-4D97-AF65-F5344CB8AC3E}">
        <p14:creationId xmlns:p14="http://schemas.microsoft.com/office/powerpoint/2010/main" val="338034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and Detect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1040" cy="1867086"/>
          </a:xfrm>
        </p:spPr>
        <p:txBody>
          <a:bodyPr>
            <a:normAutofit/>
          </a:bodyPr>
          <a:lstStyle/>
          <a:p>
            <a:r>
              <a:rPr lang="en-US" dirty="0"/>
              <a:t>Interaction happens if an effect of exposing users to several experiments at the same time is not the same as adding up the effects of individual experiments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DB4B693-FD52-4FC9-9B65-24CC00E04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999" y="3566739"/>
            <a:ext cx="2331876" cy="27982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479C1B7-B42D-4BB0-98A9-290C7AC84BDA}"/>
              </a:ext>
            </a:extLst>
          </p:cNvPr>
          <p:cNvSpPr txBox="1"/>
          <p:nvPr/>
        </p:nvSpPr>
        <p:spPr>
          <a:xfrm>
            <a:off x="682906" y="3669949"/>
            <a:ext cx="2419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“The whole is greater than the sum of its parts”</a:t>
            </a:r>
          </a:p>
          <a:p>
            <a:r>
              <a:rPr lang="en-US" i="1" dirty="0"/>
              <a:t>      -Aristotle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37619A9-39FB-48D5-9011-257107451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553" y="3521235"/>
            <a:ext cx="2398233" cy="284375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64BFD33-C0AA-4FA8-819D-72A2416C0A92}"/>
              </a:ext>
            </a:extLst>
          </p:cNvPr>
          <p:cNvSpPr txBox="1"/>
          <p:nvPr/>
        </p:nvSpPr>
        <p:spPr>
          <a:xfrm>
            <a:off x="6296629" y="3669948"/>
            <a:ext cx="2951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“I told about the whole being greater than the sum of its parts. It's that way with people, too, he said, only with people it's sometimes that </a:t>
            </a:r>
            <a:r>
              <a:rPr lang="en-US" b="1" i="1" dirty="0"/>
              <a:t>the whole is less than the sum of the parts</a:t>
            </a:r>
            <a:r>
              <a:rPr lang="en-US" i="1" dirty="0"/>
              <a:t>.”</a:t>
            </a:r>
          </a:p>
          <a:p>
            <a:r>
              <a:rPr lang="en-US" i="1" dirty="0"/>
              <a:t>      -</a:t>
            </a:r>
            <a:r>
              <a:rPr lang="en-US" i="1" dirty="0" err="1"/>
              <a:t>Wendelin</a:t>
            </a:r>
            <a:r>
              <a:rPr lang="en-US" i="1" dirty="0"/>
              <a:t> Van </a:t>
            </a:r>
            <a:r>
              <a:rPr lang="en-US" i="1" dirty="0" err="1"/>
              <a:t>Draanen</a:t>
            </a:r>
            <a:r>
              <a:rPr lang="en-US" i="1" dirty="0"/>
              <a:t>,</a:t>
            </a:r>
          </a:p>
          <a:p>
            <a:r>
              <a:rPr lang="en-US" i="1" dirty="0"/>
              <a:t>        Flipped</a:t>
            </a:r>
          </a:p>
        </p:txBody>
      </p:sp>
    </p:spTree>
    <p:extLst>
      <p:ext uri="{BB962C8B-B14F-4D97-AF65-F5344CB8AC3E}">
        <p14:creationId xmlns:p14="http://schemas.microsoft.com/office/powerpoint/2010/main" val="25454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and Detect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1040" cy="18670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Interaction happens if an effect of exposing users to several experiments at the same time is not the same as adding up the effects of individual experiments</a:t>
            </a:r>
          </a:p>
          <a:p>
            <a:pPr lvl="1"/>
            <a:r>
              <a:rPr lang="en-US" dirty="0"/>
              <a:t>Example (antagonistic): E1 changes font to blue, E2 changes background color to blue</a:t>
            </a:r>
          </a:p>
          <a:p>
            <a:pPr lvl="1"/>
            <a:r>
              <a:rPr lang="en-US" dirty="0"/>
              <a:t>Example (synergetic): E1,…,EN make page header more convenient on page1,…,</a:t>
            </a:r>
            <a:r>
              <a:rPr lang="en-US" dirty="0" err="1"/>
              <a:t>pageN</a:t>
            </a:r>
            <a:r>
              <a:rPr lang="en-US" dirty="0"/>
              <a:t>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7EA8422-54C4-4229-AB4A-877766DB76F8}"/>
              </a:ext>
            </a:extLst>
          </p:cNvPr>
          <p:cNvSpPr txBox="1">
            <a:spLocks/>
          </p:cNvSpPr>
          <p:nvPr/>
        </p:nvSpPr>
        <p:spPr>
          <a:xfrm>
            <a:off x="838200" y="3692711"/>
            <a:ext cx="10764520" cy="295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Our experience is that, when prevention setup is in place, interactions are rare</a:t>
            </a:r>
          </a:p>
          <a:p>
            <a:pPr lvl="1"/>
            <a:r>
              <a:rPr lang="en-US" dirty="0"/>
              <a:t>About a dozen interactions per year in Bing, with over 10,000 experiments run</a:t>
            </a:r>
          </a:p>
        </p:txBody>
      </p:sp>
    </p:spTree>
    <p:extLst>
      <p:ext uri="{BB962C8B-B14F-4D97-AF65-F5344CB8AC3E}">
        <p14:creationId xmlns:p14="http://schemas.microsoft.com/office/powerpoint/2010/main" val="30093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76675"/>
          </a:xfrm>
        </p:spPr>
        <p:txBody>
          <a:bodyPr>
            <a:normAutofit/>
          </a:bodyPr>
          <a:lstStyle/>
          <a:p>
            <a:r>
              <a:rPr lang="en-US" dirty="0"/>
              <a:t>When suspecting an interaction:</a:t>
            </a:r>
          </a:p>
          <a:p>
            <a:pPr lvl="1"/>
            <a:r>
              <a:rPr lang="en-US" dirty="0"/>
              <a:t>Run experiments sequentially (slow)</a:t>
            </a:r>
          </a:p>
          <a:p>
            <a:pPr lvl="1"/>
            <a:r>
              <a:rPr lang="en-US" dirty="0"/>
              <a:t>Run </a:t>
            </a:r>
            <a:r>
              <a:rPr lang="en-US" b="1" dirty="0"/>
              <a:t>non-overlapping experiments </a:t>
            </a:r>
            <a:r>
              <a:rPr lang="en-US" dirty="0"/>
              <a:t>(two experiments need to use the same hash seed, and get assigned to different portions of the hash space)</a:t>
            </a:r>
          </a:p>
          <a:p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EDB5D9-6878-4627-A46E-7A373514FC64}"/>
              </a:ext>
            </a:extLst>
          </p:cNvPr>
          <p:cNvGrpSpPr/>
          <p:nvPr/>
        </p:nvGrpSpPr>
        <p:grpSpPr>
          <a:xfrm>
            <a:off x="527428" y="4230608"/>
            <a:ext cx="5634534" cy="1606292"/>
            <a:chOff x="2904868" y="4235688"/>
            <a:chExt cx="5634534" cy="160629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BFEB871-1737-4914-AB0B-E7B74A858C9D}"/>
                </a:ext>
              </a:extLst>
            </p:cNvPr>
            <p:cNvCxnSpPr/>
            <p:nvPr/>
          </p:nvCxnSpPr>
          <p:spPr>
            <a:xfrm>
              <a:off x="4165600" y="4605020"/>
              <a:ext cx="29413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DAEF69E-86A7-4161-B56A-3CC6A446C0F5}"/>
                </a:ext>
              </a:extLst>
            </p:cNvPr>
            <p:cNvCxnSpPr/>
            <p:nvPr/>
          </p:nvCxnSpPr>
          <p:spPr>
            <a:xfrm>
              <a:off x="4165600" y="5382260"/>
              <a:ext cx="294132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2B63F6-10B7-422D-8A51-2FC44918AABE}"/>
                </a:ext>
              </a:extLst>
            </p:cNvPr>
            <p:cNvSpPr/>
            <p:nvPr/>
          </p:nvSpPr>
          <p:spPr>
            <a:xfrm>
              <a:off x="4876800" y="4533900"/>
              <a:ext cx="1422400" cy="1422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iley Face 11">
              <a:extLst>
                <a:ext uri="{FF2B5EF4-FFF2-40B4-BE49-F238E27FC236}">
                  <a16:creationId xmlns:a16="http://schemas.microsoft.com/office/drawing/2014/main" id="{13EFDEC5-BB05-4EF0-9162-692E548655E3}"/>
                </a:ext>
              </a:extLst>
            </p:cNvPr>
            <p:cNvSpPr/>
            <p:nvPr/>
          </p:nvSpPr>
          <p:spPr>
            <a:xfrm>
              <a:off x="2950449" y="4768612"/>
              <a:ext cx="494256" cy="469900"/>
            </a:xfrm>
            <a:prstGeom prst="smileyF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0E27AB-2ECA-49FB-954C-A2E17009A557}"/>
                </a:ext>
              </a:extLst>
            </p:cNvPr>
            <p:cNvSpPr txBox="1"/>
            <p:nvPr/>
          </p:nvSpPr>
          <p:spPr>
            <a:xfrm>
              <a:off x="2904868" y="5257205"/>
              <a:ext cx="615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user</a:t>
              </a:r>
            </a:p>
            <a:p>
              <a:pPr algn="ctr"/>
              <a:r>
                <a:rPr lang="en-US" sz="1400" dirty="0"/>
                <a:t>(uid1)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B410BE-A30B-4ED5-9C99-33668ACA8F97}"/>
                </a:ext>
              </a:extLst>
            </p:cNvPr>
            <p:cNvSpPr txBox="1"/>
            <p:nvPr/>
          </p:nvSpPr>
          <p:spPr>
            <a:xfrm>
              <a:off x="7149983" y="4420354"/>
              <a:ext cx="1386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hash1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C94922-DA24-46B3-B8FE-0CA33C67BD21}"/>
                </a:ext>
              </a:extLst>
            </p:cNvPr>
            <p:cNvSpPr txBox="1"/>
            <p:nvPr/>
          </p:nvSpPr>
          <p:spPr>
            <a:xfrm>
              <a:off x="7152484" y="5156954"/>
              <a:ext cx="1386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hash2 space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A1F73-EFB6-4CB9-B5F0-4313825F93E2}"/>
                </a:ext>
              </a:extLst>
            </p:cNvPr>
            <p:cNvSpPr/>
            <p:nvPr/>
          </p:nvSpPr>
          <p:spPr>
            <a:xfrm>
              <a:off x="4511040" y="5305305"/>
              <a:ext cx="1422400" cy="1422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F216891-2B8A-4230-9D52-7BDF9F9ADF4E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 flipV="1">
              <a:off x="3444705" y="4633595"/>
              <a:ext cx="2534455" cy="3699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FB7084C-E134-4651-9FDF-5411E2C42EFC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3444705" y="5003562"/>
              <a:ext cx="1584495" cy="3380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259D90D-6538-475C-B9D0-638F103F8F06}"/>
                </a:ext>
              </a:extLst>
            </p:cNvPr>
            <p:cNvSpPr txBox="1"/>
            <p:nvPr/>
          </p:nvSpPr>
          <p:spPr>
            <a:xfrm>
              <a:off x="5381052" y="4235688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F39D88E-F0AB-4D9B-A092-789C68DDFF23}"/>
                </a:ext>
              </a:extLst>
            </p:cNvPr>
            <p:cNvSpPr txBox="1"/>
            <p:nvPr/>
          </p:nvSpPr>
          <p:spPr>
            <a:xfrm>
              <a:off x="5015292" y="4986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588F77-A71C-4DBF-8FB0-FC0D024EF7E7}"/>
                </a:ext>
              </a:extLst>
            </p:cNvPr>
            <p:cNvSpPr txBox="1"/>
            <p:nvPr/>
          </p:nvSpPr>
          <p:spPr>
            <a:xfrm>
              <a:off x="3409379" y="4606191"/>
              <a:ext cx="1152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/>
                <a:t>f</a:t>
              </a:r>
              <a:r>
                <a:rPr lang="en-US" sz="1400" dirty="0"/>
                <a:t>(hash1,uid1)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F03C28F-49FF-4E7E-9303-22830BBA0D6E}"/>
                </a:ext>
              </a:extLst>
            </p:cNvPr>
            <p:cNvSpPr txBox="1"/>
            <p:nvPr/>
          </p:nvSpPr>
          <p:spPr>
            <a:xfrm>
              <a:off x="3399141" y="5102185"/>
              <a:ext cx="1152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/>
                <a:t>f</a:t>
              </a:r>
              <a:r>
                <a:rPr lang="en-US" sz="1400" dirty="0"/>
                <a:t>(hash2,uid1)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7A539A0-318B-4D2F-AF50-F49B950693DE}"/>
              </a:ext>
            </a:extLst>
          </p:cNvPr>
          <p:cNvSpPr txBox="1"/>
          <p:nvPr/>
        </p:nvSpPr>
        <p:spPr>
          <a:xfrm>
            <a:off x="1899920" y="6127491"/>
            <a:ext cx="2592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Overlapping Experiments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175FEDC-60E7-47E3-B261-7E23A45C0E2B}"/>
              </a:ext>
            </a:extLst>
          </p:cNvPr>
          <p:cNvGrpSpPr/>
          <p:nvPr/>
        </p:nvGrpSpPr>
        <p:grpSpPr>
          <a:xfrm>
            <a:off x="6488336" y="4183011"/>
            <a:ext cx="5632033" cy="2313812"/>
            <a:chOff x="6488336" y="4183011"/>
            <a:chExt cx="5632033" cy="2313812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16CEE00-C63E-436B-9C54-5986ADBBC905}"/>
                </a:ext>
              </a:extLst>
            </p:cNvPr>
            <p:cNvCxnSpPr/>
            <p:nvPr/>
          </p:nvCxnSpPr>
          <p:spPr>
            <a:xfrm>
              <a:off x="7749068" y="4564668"/>
              <a:ext cx="29413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C71D941-0B27-4714-BE01-DC011E7B51CD}"/>
                </a:ext>
              </a:extLst>
            </p:cNvPr>
            <p:cNvSpPr/>
            <p:nvPr/>
          </p:nvSpPr>
          <p:spPr>
            <a:xfrm>
              <a:off x="8132149" y="4499934"/>
              <a:ext cx="1009823" cy="1349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iley Face 33">
              <a:extLst>
                <a:ext uri="{FF2B5EF4-FFF2-40B4-BE49-F238E27FC236}">
                  <a16:creationId xmlns:a16="http://schemas.microsoft.com/office/drawing/2014/main" id="{230E3A4B-821E-4F82-AC82-C15110DE0807}"/>
                </a:ext>
              </a:extLst>
            </p:cNvPr>
            <p:cNvSpPr/>
            <p:nvPr/>
          </p:nvSpPr>
          <p:spPr>
            <a:xfrm>
              <a:off x="6533917" y="4728260"/>
              <a:ext cx="494256" cy="469900"/>
            </a:xfrm>
            <a:prstGeom prst="smileyF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6004FFF-C3B1-4329-8D5F-73A23A1D8E15}"/>
                </a:ext>
              </a:extLst>
            </p:cNvPr>
            <p:cNvSpPr txBox="1"/>
            <p:nvPr/>
          </p:nvSpPr>
          <p:spPr>
            <a:xfrm>
              <a:off x="6488336" y="5216853"/>
              <a:ext cx="615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user</a:t>
              </a:r>
            </a:p>
            <a:p>
              <a:pPr algn="ctr"/>
              <a:r>
                <a:rPr lang="en-US" sz="1400" dirty="0"/>
                <a:t>(uid1)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E661999-042F-428F-824E-A5479302BF8B}"/>
                </a:ext>
              </a:extLst>
            </p:cNvPr>
            <p:cNvSpPr txBox="1"/>
            <p:nvPr/>
          </p:nvSpPr>
          <p:spPr>
            <a:xfrm>
              <a:off x="10733451" y="4380002"/>
              <a:ext cx="1386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hash3 space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E3E02CE-4FD3-41E2-9550-BA51C498DD4A}"/>
                </a:ext>
              </a:extLst>
            </p:cNvPr>
            <p:cNvSpPr/>
            <p:nvPr/>
          </p:nvSpPr>
          <p:spPr>
            <a:xfrm>
              <a:off x="9310601" y="4486233"/>
              <a:ext cx="1199741" cy="1486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65989BD-50EE-45DC-A298-2065CE64ECA9}"/>
                </a:ext>
              </a:extLst>
            </p:cNvPr>
            <p:cNvCxnSpPr>
              <a:cxnSpLocks/>
              <a:stCxn id="34" idx="6"/>
            </p:cNvCxnSpPr>
            <p:nvPr/>
          </p:nvCxnSpPr>
          <p:spPr>
            <a:xfrm flipV="1">
              <a:off x="7028173" y="4599940"/>
              <a:ext cx="2613457" cy="363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9E61DE5-D4B6-4C17-96B0-6EA0C11C1F7E}"/>
                </a:ext>
              </a:extLst>
            </p:cNvPr>
            <p:cNvSpPr txBox="1"/>
            <p:nvPr/>
          </p:nvSpPr>
          <p:spPr>
            <a:xfrm>
              <a:off x="8430112" y="4189187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5AD96BB-2B41-4904-B77C-6378D677554E}"/>
                </a:ext>
              </a:extLst>
            </p:cNvPr>
            <p:cNvSpPr txBox="1"/>
            <p:nvPr/>
          </p:nvSpPr>
          <p:spPr>
            <a:xfrm>
              <a:off x="9834700" y="4183011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E1BCCA-2556-4143-B0B6-F611648FB2AA}"/>
                </a:ext>
              </a:extLst>
            </p:cNvPr>
            <p:cNvSpPr txBox="1"/>
            <p:nvPr/>
          </p:nvSpPr>
          <p:spPr>
            <a:xfrm>
              <a:off x="7522429" y="4807729"/>
              <a:ext cx="1152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/>
                <a:t>f</a:t>
              </a:r>
              <a:r>
                <a:rPr lang="en-US" sz="1400" dirty="0"/>
                <a:t>(hash3,uid1)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D1ECBD3-E170-485D-82CE-CC63856767B7}"/>
                </a:ext>
              </a:extLst>
            </p:cNvPr>
            <p:cNvSpPr txBox="1"/>
            <p:nvPr/>
          </p:nvSpPr>
          <p:spPr>
            <a:xfrm>
              <a:off x="8132491" y="6127491"/>
              <a:ext cx="3029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Non-overlapping Experiments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97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2F07-565A-4A9C-BE51-A659E56B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D558-E06C-40D8-A942-3639661B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716567"/>
          </a:xfrm>
        </p:spPr>
        <p:txBody>
          <a:bodyPr>
            <a:normAutofit/>
          </a:bodyPr>
          <a:lstStyle/>
          <a:p>
            <a:r>
              <a:rPr lang="en-US" dirty="0"/>
              <a:t>Given two overlapping experiments: E1(T1,C1), E2(T2,C2) and a metric M, there’s an interaction if the results for M in E1 are stat. sig. different in the segment of users who are in T2 compared to the segment of users who are in C2.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535180-8B32-4E01-AB96-3AAF72F99742}"/>
              </a:ext>
            </a:extLst>
          </p:cNvPr>
          <p:cNvSpPr/>
          <p:nvPr/>
        </p:nvSpPr>
        <p:spPr>
          <a:xfrm>
            <a:off x="8361680" y="3652517"/>
            <a:ext cx="2438400" cy="237176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6E4FD-488F-4B4C-ABD8-78A06972614B}"/>
              </a:ext>
            </a:extLst>
          </p:cNvPr>
          <p:cNvSpPr txBox="1"/>
          <p:nvPr/>
        </p:nvSpPr>
        <p:spPr>
          <a:xfrm>
            <a:off x="8924613" y="6077395"/>
            <a:ext cx="1615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All E1 Users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9CEF09-9B01-4DA5-B01D-B059146C84E4}"/>
              </a:ext>
            </a:extLst>
          </p:cNvPr>
          <p:cNvCxnSpPr>
            <a:cxnSpLocks/>
          </p:cNvCxnSpPr>
          <p:nvPr/>
        </p:nvCxnSpPr>
        <p:spPr>
          <a:xfrm>
            <a:off x="9580880" y="3652516"/>
            <a:ext cx="0" cy="237176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F666B8C-CBCE-460C-A790-CCDC0D59D701}"/>
              </a:ext>
            </a:extLst>
          </p:cNvPr>
          <p:cNvSpPr txBox="1"/>
          <p:nvPr/>
        </p:nvSpPr>
        <p:spPr>
          <a:xfrm>
            <a:off x="8576434" y="4582159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9561B8-DB5A-49D2-B539-588557B2F4FA}"/>
              </a:ext>
            </a:extLst>
          </p:cNvPr>
          <p:cNvSpPr txBox="1"/>
          <p:nvPr/>
        </p:nvSpPr>
        <p:spPr>
          <a:xfrm>
            <a:off x="10036037" y="4582158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DF82F9-52C0-47E6-AAD4-D781ECD384D8}"/>
              </a:ext>
            </a:extLst>
          </p:cNvPr>
          <p:cNvGrpSpPr/>
          <p:nvPr/>
        </p:nvGrpSpPr>
        <p:grpSpPr>
          <a:xfrm>
            <a:off x="9187180" y="3811432"/>
            <a:ext cx="817880" cy="812800"/>
            <a:chOff x="9187180" y="3811432"/>
            <a:chExt cx="817880" cy="8128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EF1A4F8-3876-4FE4-B7D5-0862F845B6D0}"/>
                </a:ext>
              </a:extLst>
            </p:cNvPr>
            <p:cNvSpPr/>
            <p:nvPr/>
          </p:nvSpPr>
          <p:spPr>
            <a:xfrm>
              <a:off x="9187180" y="3811432"/>
              <a:ext cx="81788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8A0CC13-A729-4237-89DF-1F4A1EBF1CCA}"/>
                </a:ext>
              </a:extLst>
            </p:cNvPr>
            <p:cNvSpPr txBox="1"/>
            <p:nvPr/>
          </p:nvSpPr>
          <p:spPr>
            <a:xfrm>
              <a:off x="9350700" y="3948591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T2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B2FA8A-8A6D-4AC3-B119-B012584B5AF9}"/>
              </a:ext>
            </a:extLst>
          </p:cNvPr>
          <p:cNvGrpSpPr/>
          <p:nvPr/>
        </p:nvGrpSpPr>
        <p:grpSpPr>
          <a:xfrm>
            <a:off x="9171940" y="5044441"/>
            <a:ext cx="817880" cy="812800"/>
            <a:chOff x="9171940" y="5044441"/>
            <a:chExt cx="817880" cy="812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0A13EF6-14AC-412F-832A-45347EBC83A0}"/>
                </a:ext>
              </a:extLst>
            </p:cNvPr>
            <p:cNvSpPr/>
            <p:nvPr/>
          </p:nvSpPr>
          <p:spPr>
            <a:xfrm>
              <a:off x="9171940" y="5044441"/>
              <a:ext cx="81788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9BE086B-1A0F-4B03-9433-0B3E9B87D5A9}"/>
                </a:ext>
              </a:extLst>
            </p:cNvPr>
            <p:cNvSpPr txBox="1"/>
            <p:nvPr/>
          </p:nvSpPr>
          <p:spPr>
            <a:xfrm>
              <a:off x="9329048" y="520717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C2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A09335-10E1-4C68-B82B-C98FFBE608C8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797040" y="4217832"/>
            <a:ext cx="2390140" cy="360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BE5B0A-9DE7-4456-B33D-2D2535C1A6B4}"/>
              </a:ext>
            </a:extLst>
          </p:cNvPr>
          <p:cNvCxnSpPr>
            <a:cxnSpLocks/>
            <a:stCxn id="13" idx="2"/>
          </p:cNvCxnSpPr>
          <p:nvPr/>
        </p:nvCxnSpPr>
        <p:spPr>
          <a:xfrm flipH="1" flipV="1">
            <a:off x="6847840" y="5067715"/>
            <a:ext cx="2324100" cy="38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46BB2C4-D2C7-4E4F-9312-784A53444B7E}"/>
              </a:ext>
            </a:extLst>
          </p:cNvPr>
          <p:cNvSpPr txBox="1"/>
          <p:nvPr/>
        </p:nvSpPr>
        <p:spPr>
          <a:xfrm>
            <a:off x="5350689" y="4644960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(T1-C1 | T2) =?= (T1-C1 | C2)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22D8E76-294D-4494-A6CC-EFE9FCA55D2E}"/>
              </a:ext>
            </a:extLst>
          </p:cNvPr>
          <p:cNvSpPr txBox="1">
            <a:spLocks/>
          </p:cNvSpPr>
          <p:nvPr/>
        </p:nvSpPr>
        <p:spPr>
          <a:xfrm>
            <a:off x="838200" y="3307250"/>
            <a:ext cx="4570392" cy="4884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Note: need to run it for all pairs of overlapping experiments.</a:t>
            </a:r>
          </a:p>
          <a:p>
            <a:pPr lvl="1"/>
            <a:r>
              <a:rPr lang="en-US" dirty="0"/>
              <a:t>Complexity= O(#metrics*#experiments^2)</a:t>
            </a:r>
          </a:p>
          <a:p>
            <a:pPr lvl="1"/>
            <a:r>
              <a:rPr lang="en-US" dirty="0"/>
              <a:t>Need to control for type I errors (e.g. Bonferroni Correction)</a:t>
            </a:r>
          </a:p>
        </p:txBody>
      </p:sp>
    </p:spTree>
    <p:extLst>
      <p:ext uri="{BB962C8B-B14F-4D97-AF65-F5344CB8AC3E}">
        <p14:creationId xmlns:p14="http://schemas.microsoft.com/office/powerpoint/2010/main" val="315282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8817-7846-4988-A0B5-77DBEAA2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383F-4B47-4A40-8B1B-6F8FF693D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methods to protect users are required as the number of experiments ramps-up</a:t>
            </a:r>
          </a:p>
          <a:p>
            <a:r>
              <a:rPr lang="en-US" dirty="0"/>
              <a:t>Experimentation system should not just report out the results, but should auto-analyze them and take action:</a:t>
            </a:r>
          </a:p>
          <a:p>
            <a:pPr lvl="1"/>
            <a:r>
              <a:rPr lang="en-US" dirty="0"/>
              <a:t>Send alerts</a:t>
            </a:r>
          </a:p>
          <a:p>
            <a:pPr lvl="1"/>
            <a:r>
              <a:rPr lang="en-US" dirty="0"/>
              <a:t>Auto-shutdown bad experiments</a:t>
            </a:r>
          </a:p>
          <a:p>
            <a:pPr lvl="1"/>
            <a:r>
              <a:rPr lang="en-US" dirty="0"/>
              <a:t>Start small and ramp-up</a:t>
            </a:r>
          </a:p>
          <a:p>
            <a:pPr lvl="1"/>
            <a:r>
              <a:rPr lang="en-US" dirty="0"/>
              <a:t>Prevent and detect interactions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2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6764</TotalTime>
  <Words>751</Words>
  <Application>Microsoft Office PowerPoint</Application>
  <PresentationFormat>Widescreen</PresentationFormat>
  <Paragraphs>109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Protecting Users</vt:lpstr>
      <vt:lpstr>The Challenge</vt:lpstr>
      <vt:lpstr>Fast Auto-Detection and Shutdown of Bad Experiments</vt:lpstr>
      <vt:lpstr>Starting Small</vt:lpstr>
      <vt:lpstr>Prevent and Detect Interactions</vt:lpstr>
      <vt:lpstr>Prevent and Detect Interactions</vt:lpstr>
      <vt:lpstr>Interaction Prevention</vt:lpstr>
      <vt:lpstr>Interaction Detection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Dmitriev</dc:creator>
  <cp:lastModifiedBy>Pavel Dmitriev</cp:lastModifiedBy>
  <cp:revision>1</cp:revision>
  <dcterms:created xsi:type="dcterms:W3CDTF">2017-07-17T18:43:06Z</dcterms:created>
  <dcterms:modified xsi:type="dcterms:W3CDTF">2017-08-05T18:11:06Z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padmitri@microsoft.com</vt:lpwstr>
  </property>
  <property fmtid="{D5CDD505-2E9C-101B-9397-08002B2CF9AE}" pid="6" name="MSIP_Label_f42aa342-8706-4288-bd11-ebb85995028c_SetDate">
    <vt:lpwstr>2017-07-17T11:44:10.7961636-07:00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