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6" r:id="rId3"/>
    <p:sldId id="274" r:id="rId4"/>
    <p:sldId id="267" r:id="rId5"/>
    <p:sldId id="257" r:id="rId6"/>
    <p:sldId id="258" r:id="rId7"/>
    <p:sldId id="271" r:id="rId8"/>
    <p:sldId id="272" r:id="rId9"/>
    <p:sldId id="275" r:id="rId10"/>
    <p:sldId id="276" r:id="rId11"/>
    <p:sldId id="277" r:id="rId12"/>
    <p:sldId id="278" r:id="rId13"/>
    <p:sldId id="279" r:id="rId14"/>
    <p:sldId id="280" r:id="rId15"/>
    <p:sldId id="281" r:id="rId16"/>
    <p:sldId id="259" r:id="rId17"/>
    <p:sldId id="261" r:id="rId18"/>
    <p:sldId id="263" r:id="rId19"/>
    <p:sldId id="265" r:id="rId20"/>
    <p:sldId id="264"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er Fabijan" initials="AF" lastIdx="7" clrIdx="0">
    <p:extLst>
      <p:ext uri="{19B8F6BF-5375-455C-9EA6-DF929625EA0E}">
        <p15:presenceInfo xmlns:p15="http://schemas.microsoft.com/office/powerpoint/2012/main" userId="048d8246cd4df7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7525" autoAdjust="0"/>
  </p:normalViewPr>
  <p:slideViewPr>
    <p:cSldViewPr snapToGrid="0">
      <p:cViewPr varScale="1">
        <p:scale>
          <a:sx n="68" d="100"/>
          <a:sy n="68" d="100"/>
        </p:scale>
        <p:origin x="49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el dmitriev" userId="4ec314bcc5f5b3c6" providerId="LiveId" clId="{1BE94A9B-4034-4FCC-8A1A-3C8CE75D0657}"/>
    <pc:docChg chg="undo custSel addSld delSld modSld sldOrd">
      <pc:chgData name="Pavel dmitriev" userId="4ec314bcc5f5b3c6" providerId="LiveId" clId="{1BE94A9B-4034-4FCC-8A1A-3C8CE75D0657}" dt="2017-08-28T05:26:16.739" v="10414" actId="20577"/>
      <pc:docMkLst>
        <pc:docMk/>
      </pc:docMkLst>
      <pc:sldChg chg="addSp modSp modNotesTx">
        <pc:chgData name="Pavel dmitriev" userId="4ec314bcc5f5b3c6" providerId="LiveId" clId="{1BE94A9B-4034-4FCC-8A1A-3C8CE75D0657}" dt="2017-08-26T00:09:13.969" v="9839" actId="14100"/>
        <pc:sldMkLst>
          <pc:docMk/>
          <pc:sldMk cId="311473444" sldId="256"/>
        </pc:sldMkLst>
        <pc:spChg chg="mod">
          <ac:chgData name="Pavel dmitriev" userId="4ec314bcc5f5b3c6" providerId="LiveId" clId="{1BE94A9B-4034-4FCC-8A1A-3C8CE75D0657}" dt="2017-08-25T21:47:53.246" v="9554" actId="113"/>
          <ac:spMkLst>
            <pc:docMk/>
            <pc:sldMk cId="311473444" sldId="256"/>
            <ac:spMk id="2" creationId="{EA60814C-0201-4821-A877-D9EC8067610D}"/>
          </ac:spMkLst>
        </pc:spChg>
        <pc:spChg chg="mod">
          <ac:chgData name="Pavel dmitriev" userId="4ec314bcc5f5b3c6" providerId="LiveId" clId="{1BE94A9B-4034-4FCC-8A1A-3C8CE75D0657}" dt="2017-08-24T21:38:03.105" v="1435" actId="1076"/>
          <ac:spMkLst>
            <pc:docMk/>
            <pc:sldMk cId="311473444" sldId="256"/>
            <ac:spMk id="3" creationId="{42B59A0F-2FB0-4A18-A3E8-C6349FED5B0F}"/>
          </ac:spMkLst>
        </pc:spChg>
        <pc:picChg chg="add mod">
          <ac:chgData name="Pavel dmitriev" userId="4ec314bcc5f5b3c6" providerId="LiveId" clId="{1BE94A9B-4034-4FCC-8A1A-3C8CE75D0657}" dt="2017-08-26T00:09:13.969" v="9839" actId="14100"/>
          <ac:picMkLst>
            <pc:docMk/>
            <pc:sldMk cId="311473444" sldId="256"/>
            <ac:picMk id="4" creationId="{54196638-13E1-4502-A6B6-ECA4E80E3CF8}"/>
          </ac:picMkLst>
        </pc:picChg>
        <pc:picChg chg="add mod">
          <ac:chgData name="Pavel dmitriev" userId="4ec314bcc5f5b3c6" providerId="LiveId" clId="{1BE94A9B-4034-4FCC-8A1A-3C8CE75D0657}" dt="2017-08-25T21:34:18.915" v="9534" actId="14100"/>
          <ac:picMkLst>
            <pc:docMk/>
            <pc:sldMk cId="311473444" sldId="256"/>
            <ac:picMk id="5" creationId="{59812A91-0A5D-4793-95B3-7EB43796846B}"/>
          </ac:picMkLst>
        </pc:picChg>
        <pc:picChg chg="add mod">
          <ac:chgData name="Pavel dmitriev" userId="4ec314bcc5f5b3c6" providerId="LiveId" clId="{1BE94A9B-4034-4FCC-8A1A-3C8CE75D0657}" dt="2017-08-25T21:34:51.173" v="9542" actId="14100"/>
          <ac:picMkLst>
            <pc:docMk/>
            <pc:sldMk cId="311473444" sldId="256"/>
            <ac:picMk id="6" creationId="{96F00F72-53B3-4298-9EB9-E6A1D8567352}"/>
          </ac:picMkLst>
        </pc:picChg>
        <pc:picChg chg="add mod">
          <ac:chgData name="Pavel dmitriev" userId="4ec314bcc5f5b3c6" providerId="LiveId" clId="{1BE94A9B-4034-4FCC-8A1A-3C8CE75D0657}" dt="2017-08-25T21:35:00.487" v="9544" actId="1076"/>
          <ac:picMkLst>
            <pc:docMk/>
            <pc:sldMk cId="311473444" sldId="256"/>
            <ac:picMk id="7" creationId="{B9603F77-6005-4489-B284-C43FA1EEC7B6}"/>
          </ac:picMkLst>
        </pc:picChg>
        <pc:picChg chg="add mod">
          <ac:chgData name="Pavel dmitriev" userId="4ec314bcc5f5b3c6" providerId="LiveId" clId="{1BE94A9B-4034-4FCC-8A1A-3C8CE75D0657}" dt="2017-08-25T21:34:55.200" v="9543" actId="1076"/>
          <ac:picMkLst>
            <pc:docMk/>
            <pc:sldMk cId="311473444" sldId="256"/>
            <ac:picMk id="8" creationId="{FEF00C21-3F37-41D6-BA49-F190F02B8B38}"/>
          </ac:picMkLst>
        </pc:picChg>
      </pc:sldChg>
      <pc:sldChg chg="addSp delSp modSp add modAnim modNotesTx">
        <pc:chgData name="Pavel dmitriev" userId="4ec314bcc5f5b3c6" providerId="LiveId" clId="{1BE94A9B-4034-4FCC-8A1A-3C8CE75D0657}" dt="2017-08-26T23:14:51.878" v="9942" actId="20577"/>
        <pc:sldMkLst>
          <pc:docMk/>
          <pc:sldMk cId="3963195321" sldId="257"/>
        </pc:sldMkLst>
        <pc:spChg chg="mod">
          <ac:chgData name="Pavel dmitriev" userId="4ec314bcc5f5b3c6" providerId="LiveId" clId="{1BE94A9B-4034-4FCC-8A1A-3C8CE75D0657}" dt="2017-08-24T22:30:14.311" v="2115" actId="1076"/>
          <ac:spMkLst>
            <pc:docMk/>
            <pc:sldMk cId="3963195321" sldId="257"/>
            <ac:spMk id="2" creationId="{A69E2BB6-B5BE-4FFC-87AE-129C19FE221F}"/>
          </ac:spMkLst>
        </pc:spChg>
        <pc:spChg chg="del mod">
          <ac:chgData name="Pavel dmitriev" userId="4ec314bcc5f5b3c6" providerId="LiveId" clId="{1BE94A9B-4034-4FCC-8A1A-3C8CE75D0657}" dt="2017-08-24T21:32:23.260" v="1397" actId="20577"/>
          <ac:spMkLst>
            <pc:docMk/>
            <pc:sldMk cId="3963195321" sldId="257"/>
            <ac:spMk id="3" creationId="{6408D346-9ABA-4115-9700-548EFDD400A1}"/>
          </ac:spMkLst>
        </pc:spChg>
        <pc:spChg chg="add mod">
          <ac:chgData name="Pavel dmitriev" userId="4ec314bcc5f5b3c6" providerId="LiveId" clId="{1BE94A9B-4034-4FCC-8A1A-3C8CE75D0657}" dt="2017-08-25T23:04:36.838" v="9714" actId="6549"/>
          <ac:spMkLst>
            <pc:docMk/>
            <pc:sldMk cId="3963195321" sldId="257"/>
            <ac:spMk id="6" creationId="{C2B9FCFD-F018-4EE8-9446-8C5C651AD464}"/>
          </ac:spMkLst>
        </pc:spChg>
        <pc:picChg chg="add mod">
          <ac:chgData name="Pavel dmitriev" userId="4ec314bcc5f5b3c6" providerId="LiveId" clId="{1BE94A9B-4034-4FCC-8A1A-3C8CE75D0657}" dt="2017-08-24T21:38:33.750" v="1436" actId="1076"/>
          <ac:picMkLst>
            <pc:docMk/>
            <pc:sldMk cId="3963195321" sldId="257"/>
            <ac:picMk id="5" creationId="{630A84F4-7029-469A-AB7E-892D93F83081}"/>
          </ac:picMkLst>
        </pc:picChg>
      </pc:sldChg>
      <pc:sldChg chg="modSp add modNotesTx">
        <pc:chgData name="Pavel dmitriev" userId="4ec314bcc5f5b3c6" providerId="LiveId" clId="{1BE94A9B-4034-4FCC-8A1A-3C8CE75D0657}" dt="2017-08-26T23:25:20.104" v="9946" actId="20577"/>
        <pc:sldMkLst>
          <pc:docMk/>
          <pc:sldMk cId="3527537550" sldId="258"/>
        </pc:sldMkLst>
        <pc:spChg chg="mod">
          <ac:chgData name="Pavel dmitriev" userId="4ec314bcc5f5b3c6" providerId="LiveId" clId="{1BE94A9B-4034-4FCC-8A1A-3C8CE75D0657}" dt="2017-08-24T22:26:49.574" v="2103" actId="20577"/>
          <ac:spMkLst>
            <pc:docMk/>
            <pc:sldMk cId="3527537550" sldId="258"/>
            <ac:spMk id="2" creationId="{01AE7FAE-C413-4B24-B671-D8B6938BF9C3}"/>
          </ac:spMkLst>
        </pc:spChg>
        <pc:spChg chg="mod">
          <ac:chgData name="Pavel dmitriev" userId="4ec314bcc5f5b3c6" providerId="LiveId" clId="{1BE94A9B-4034-4FCC-8A1A-3C8CE75D0657}" dt="2017-08-26T22:35:37.116" v="9852" actId="27636"/>
          <ac:spMkLst>
            <pc:docMk/>
            <pc:sldMk cId="3527537550" sldId="258"/>
            <ac:spMk id="3" creationId="{FA1B3866-A6E2-44DB-AF77-64E633ABDA10}"/>
          </ac:spMkLst>
        </pc:spChg>
      </pc:sldChg>
      <pc:sldChg chg="addSp delSp modSp add modNotesTx">
        <pc:chgData name="Pavel dmitriev" userId="4ec314bcc5f5b3c6" providerId="LiveId" clId="{1BE94A9B-4034-4FCC-8A1A-3C8CE75D0657}" dt="2017-08-27T17:46:22.878" v="10148" actId="20577"/>
        <pc:sldMkLst>
          <pc:docMk/>
          <pc:sldMk cId="1030130421" sldId="259"/>
        </pc:sldMkLst>
        <pc:spChg chg="mod">
          <ac:chgData name="Pavel dmitriev" userId="4ec314bcc5f5b3c6" providerId="LiveId" clId="{1BE94A9B-4034-4FCC-8A1A-3C8CE75D0657}" dt="2017-08-25T01:17:06.708" v="5282" actId="20577"/>
          <ac:spMkLst>
            <pc:docMk/>
            <pc:sldMk cId="1030130421" sldId="259"/>
            <ac:spMk id="2" creationId="{E68FD75C-011F-4154-909C-41175A7F8C24}"/>
          </ac:spMkLst>
        </pc:spChg>
        <pc:spChg chg="mod">
          <ac:chgData name="Pavel dmitriev" userId="4ec314bcc5f5b3c6" providerId="LiveId" clId="{1BE94A9B-4034-4FCC-8A1A-3C8CE75D0657}" dt="2017-08-27T17:33:04.147" v="10138" actId="20577"/>
          <ac:spMkLst>
            <pc:docMk/>
            <pc:sldMk cId="1030130421" sldId="259"/>
            <ac:spMk id="3" creationId="{CB20C225-9BDA-4BAE-A562-B9E4CBB2FDDA}"/>
          </ac:spMkLst>
        </pc:spChg>
        <pc:spChg chg="add mod">
          <ac:chgData name="Pavel dmitriev" userId="4ec314bcc5f5b3c6" providerId="LiveId" clId="{1BE94A9B-4034-4FCC-8A1A-3C8CE75D0657}" dt="2017-08-25T01:36:33.497" v="6348" actId="27636"/>
          <ac:spMkLst>
            <pc:docMk/>
            <pc:sldMk cId="1030130421" sldId="259"/>
            <ac:spMk id="6" creationId="{36819D52-7FF2-44D9-9A66-672C89F65786}"/>
          </ac:spMkLst>
        </pc:spChg>
        <pc:picChg chg="del mod">
          <ac:chgData name="Pavel dmitriev" userId="4ec314bcc5f5b3c6" providerId="LiveId" clId="{1BE94A9B-4034-4FCC-8A1A-3C8CE75D0657}" dt="2017-08-25T01:05:30.579" v="4580" actId="478"/>
          <ac:picMkLst>
            <pc:docMk/>
            <pc:sldMk cId="1030130421" sldId="259"/>
            <ac:picMk id="4" creationId="{00000000-0000-0000-0000-000000000000}"/>
          </ac:picMkLst>
        </pc:picChg>
        <pc:picChg chg="add mod">
          <ac:chgData name="Pavel dmitriev" userId="4ec314bcc5f5b3c6" providerId="LiveId" clId="{1BE94A9B-4034-4FCC-8A1A-3C8CE75D0657}" dt="2017-08-25T01:20:32.152" v="5524" actId="14100"/>
          <ac:picMkLst>
            <pc:docMk/>
            <pc:sldMk cId="1030130421" sldId="259"/>
            <ac:picMk id="5" creationId="{02746843-1918-43C1-83CA-28F140B5B0E5}"/>
          </ac:picMkLst>
        </pc:picChg>
      </pc:sldChg>
      <pc:sldChg chg="modSp add ord modTransition">
        <pc:chgData name="Pavel dmitriev" userId="4ec314bcc5f5b3c6" providerId="LiveId" clId="{1BE94A9B-4034-4FCC-8A1A-3C8CE75D0657}" dt="2017-08-27T18:22:10.803" v="10297" actId="20577"/>
        <pc:sldMkLst>
          <pc:docMk/>
          <pc:sldMk cId="2238948452" sldId="260"/>
        </pc:sldMkLst>
        <pc:spChg chg="mod">
          <ac:chgData name="Pavel dmitriev" userId="4ec314bcc5f5b3c6" providerId="LiveId" clId="{1BE94A9B-4034-4FCC-8A1A-3C8CE75D0657}" dt="2017-08-22T01:44:24.244" v="492" actId="20577"/>
          <ac:spMkLst>
            <pc:docMk/>
            <pc:sldMk cId="2238948452" sldId="260"/>
            <ac:spMk id="2" creationId="{97D0FD6D-2008-42E2-82FB-BDFA0DAEC068}"/>
          </ac:spMkLst>
        </pc:spChg>
      </pc:sldChg>
      <pc:sldChg chg="addSp modSp add modNotesTx">
        <pc:chgData name="Pavel dmitriev" userId="4ec314bcc5f5b3c6" providerId="LiveId" clId="{1BE94A9B-4034-4FCC-8A1A-3C8CE75D0657}" dt="2017-08-27T17:46:09.222" v="10144" actId="20577"/>
        <pc:sldMkLst>
          <pc:docMk/>
          <pc:sldMk cId="1253309053" sldId="261"/>
        </pc:sldMkLst>
        <pc:spChg chg="mod">
          <ac:chgData name="Pavel dmitriev" userId="4ec314bcc5f5b3c6" providerId="LiveId" clId="{1BE94A9B-4034-4FCC-8A1A-3C8CE75D0657}" dt="2017-08-25T00:40:07.281" v="4264" actId="20577"/>
          <ac:spMkLst>
            <pc:docMk/>
            <pc:sldMk cId="1253309053" sldId="261"/>
            <ac:spMk id="2" creationId="{E68FD75C-011F-4154-909C-41175A7F8C24}"/>
          </ac:spMkLst>
        </pc:spChg>
        <pc:spChg chg="mod">
          <ac:chgData name="Pavel dmitriev" userId="4ec314bcc5f5b3c6" providerId="LiveId" clId="{1BE94A9B-4034-4FCC-8A1A-3C8CE75D0657}" dt="2017-08-27T17:43:46.331" v="10140" actId="27636"/>
          <ac:spMkLst>
            <pc:docMk/>
            <pc:sldMk cId="1253309053" sldId="261"/>
            <ac:spMk id="3" creationId="{CB20C225-9BDA-4BAE-A562-B9E4CBB2FDDA}"/>
          </ac:spMkLst>
        </pc:spChg>
        <pc:spChg chg="add mod">
          <ac:chgData name="Pavel dmitriev" userId="4ec314bcc5f5b3c6" providerId="LiveId" clId="{1BE94A9B-4034-4FCC-8A1A-3C8CE75D0657}" dt="2017-08-25T01:22:58.183" v="5558" actId="1076"/>
          <ac:spMkLst>
            <pc:docMk/>
            <pc:sldMk cId="1253309053" sldId="261"/>
            <ac:spMk id="5" creationId="{CFA0DE46-6867-4D4E-9211-513209BF61CC}"/>
          </ac:spMkLst>
        </pc:spChg>
        <pc:spChg chg="add mod">
          <ac:chgData name="Pavel dmitriev" userId="4ec314bcc5f5b3c6" providerId="LiveId" clId="{1BE94A9B-4034-4FCC-8A1A-3C8CE75D0657}" dt="2017-08-25T01:23:07.767" v="5569" actId="20577"/>
          <ac:spMkLst>
            <pc:docMk/>
            <pc:sldMk cId="1253309053" sldId="261"/>
            <ac:spMk id="6" creationId="{B81E091B-D1A3-49B1-A66D-4E0C58B3A521}"/>
          </ac:spMkLst>
        </pc:spChg>
        <pc:spChg chg="add mod">
          <ac:chgData name="Pavel dmitriev" userId="4ec314bcc5f5b3c6" providerId="LiveId" clId="{1BE94A9B-4034-4FCC-8A1A-3C8CE75D0657}" dt="2017-08-25T01:35:06.922" v="6335" actId="20577"/>
          <ac:spMkLst>
            <pc:docMk/>
            <pc:sldMk cId="1253309053" sldId="261"/>
            <ac:spMk id="7" creationId="{4B00C2CD-58F5-43BC-A464-15B677B3190E}"/>
          </ac:spMkLst>
        </pc:spChg>
        <pc:picChg chg="add mod">
          <ac:chgData name="Pavel dmitriev" userId="4ec314bcc5f5b3c6" providerId="LiveId" clId="{1BE94A9B-4034-4FCC-8A1A-3C8CE75D0657}" dt="2017-08-25T01:18:19.341" v="5296" actId="1076"/>
          <ac:picMkLst>
            <pc:docMk/>
            <pc:sldMk cId="1253309053" sldId="261"/>
            <ac:picMk id="4" creationId="{57AF96FE-5A99-4259-AF22-1F1AA070B35E}"/>
          </ac:picMkLst>
        </pc:picChg>
      </pc:sldChg>
      <pc:sldChg chg="addSp modSp add ord modTransition">
        <pc:chgData name="Pavel dmitriev" userId="4ec314bcc5f5b3c6" providerId="LiveId" clId="{1BE94A9B-4034-4FCC-8A1A-3C8CE75D0657}" dt="2017-08-27T18:22:00.773" v="10296" actId="20577"/>
        <pc:sldMkLst>
          <pc:docMk/>
          <pc:sldMk cId="3856844235" sldId="262"/>
        </pc:sldMkLst>
        <pc:spChg chg="mod">
          <ac:chgData name="Pavel dmitriev" userId="4ec314bcc5f5b3c6" providerId="LiveId" clId="{1BE94A9B-4034-4FCC-8A1A-3C8CE75D0657}" dt="2017-08-25T02:18:20.332" v="7222" actId="20577"/>
          <ac:spMkLst>
            <pc:docMk/>
            <pc:sldMk cId="3856844235" sldId="262"/>
            <ac:spMk id="2" creationId="{E68FD75C-011F-4154-909C-41175A7F8C24}"/>
          </ac:spMkLst>
        </pc:spChg>
        <pc:spChg chg="mod">
          <ac:chgData name="Pavel dmitriev" userId="4ec314bcc5f5b3c6" providerId="LiveId" clId="{1BE94A9B-4034-4FCC-8A1A-3C8CE75D0657}" dt="2017-08-25T02:13:28.210" v="6906" actId="20577"/>
          <ac:spMkLst>
            <pc:docMk/>
            <pc:sldMk cId="3856844235" sldId="262"/>
            <ac:spMk id="3" creationId="{CB20C225-9BDA-4BAE-A562-B9E4CBB2FDDA}"/>
          </ac:spMkLst>
        </pc:spChg>
        <pc:spChg chg="add mod">
          <ac:chgData name="Pavel dmitriev" userId="4ec314bcc5f5b3c6" providerId="LiveId" clId="{1BE94A9B-4034-4FCC-8A1A-3C8CE75D0657}" dt="2017-08-25T02:18:13.078" v="7220" actId="20577"/>
          <ac:spMkLst>
            <pc:docMk/>
            <pc:sldMk cId="3856844235" sldId="262"/>
            <ac:spMk id="5" creationId="{D6346935-59F8-4506-9206-2285A4D0D25F}"/>
          </ac:spMkLst>
        </pc:spChg>
        <pc:picChg chg="add mod">
          <ac:chgData name="Pavel dmitriev" userId="4ec314bcc5f5b3c6" providerId="LiveId" clId="{1BE94A9B-4034-4FCC-8A1A-3C8CE75D0657}" dt="2017-08-25T02:07:12.899" v="6352" actId="1076"/>
          <ac:picMkLst>
            <pc:docMk/>
            <pc:sldMk cId="3856844235" sldId="262"/>
            <ac:picMk id="4" creationId="{16FDCB24-ADDA-43C8-B301-48F4E289DE03}"/>
          </ac:picMkLst>
        </pc:picChg>
      </pc:sldChg>
      <pc:sldChg chg="modSp add modNotesTx">
        <pc:chgData name="Pavel dmitriev" userId="4ec314bcc5f5b3c6" providerId="LiveId" clId="{1BE94A9B-4034-4FCC-8A1A-3C8CE75D0657}" dt="2017-08-27T17:50:50.457" v="10152" actId="20577"/>
        <pc:sldMkLst>
          <pc:docMk/>
          <pc:sldMk cId="2140586552" sldId="263"/>
        </pc:sldMkLst>
        <pc:spChg chg="mod">
          <ac:chgData name="Pavel dmitriev" userId="4ec314bcc5f5b3c6" providerId="LiveId" clId="{1BE94A9B-4034-4FCC-8A1A-3C8CE75D0657}" dt="2017-08-25T02:18:34.011" v="7226" actId="20577"/>
          <ac:spMkLst>
            <pc:docMk/>
            <pc:sldMk cId="2140586552" sldId="263"/>
            <ac:spMk id="2" creationId="{E68FD75C-011F-4154-909C-41175A7F8C24}"/>
          </ac:spMkLst>
        </pc:spChg>
        <pc:spChg chg="mod">
          <ac:chgData name="Pavel dmitriev" userId="4ec314bcc5f5b3c6" providerId="LiveId" clId="{1BE94A9B-4034-4FCC-8A1A-3C8CE75D0657}" dt="2017-08-25T02:23:37.760" v="7876" actId="20577"/>
          <ac:spMkLst>
            <pc:docMk/>
            <pc:sldMk cId="2140586552" sldId="263"/>
            <ac:spMk id="3" creationId="{CB20C225-9BDA-4BAE-A562-B9E4CBB2FDDA}"/>
          </ac:spMkLst>
        </pc:spChg>
      </pc:sldChg>
      <pc:sldChg chg="addSp delSp modSp add modNotesTx">
        <pc:chgData name="Pavel dmitriev" userId="4ec314bcc5f5b3c6" providerId="LiveId" clId="{1BE94A9B-4034-4FCC-8A1A-3C8CE75D0657}" dt="2017-08-27T18:12:09.099" v="10290" actId="20577"/>
        <pc:sldMkLst>
          <pc:docMk/>
          <pc:sldMk cId="875906909" sldId="264"/>
        </pc:sldMkLst>
        <pc:spChg chg="mod">
          <ac:chgData name="Pavel dmitriev" userId="4ec314bcc5f5b3c6" providerId="LiveId" clId="{1BE94A9B-4034-4FCC-8A1A-3C8CE75D0657}" dt="2017-08-22T01:45:50.555" v="601" actId="20577"/>
          <ac:spMkLst>
            <pc:docMk/>
            <pc:sldMk cId="875906909" sldId="264"/>
            <ac:spMk id="2" creationId="{91CA3D28-5088-4173-B7B4-FFCF0003E3A7}"/>
          </ac:spMkLst>
        </pc:spChg>
        <pc:spChg chg="mod">
          <ac:chgData name="Pavel dmitriev" userId="4ec314bcc5f5b3c6" providerId="LiveId" clId="{1BE94A9B-4034-4FCC-8A1A-3C8CE75D0657}" dt="2017-08-26T00:05:15.278" v="9758" actId="20577"/>
          <ac:spMkLst>
            <pc:docMk/>
            <pc:sldMk cId="875906909" sldId="264"/>
            <ac:spMk id="3" creationId="{62460E5D-C273-4924-B1BD-1A64E2B948B6}"/>
          </ac:spMkLst>
        </pc:spChg>
        <pc:spChg chg="add del mod">
          <ac:chgData name="Pavel dmitriev" userId="4ec314bcc5f5b3c6" providerId="LiveId" clId="{1BE94A9B-4034-4FCC-8A1A-3C8CE75D0657}" dt="2017-08-25T05:30:27.823" v="8929" actId="14100"/>
          <ac:spMkLst>
            <pc:docMk/>
            <pc:sldMk cId="875906909" sldId="264"/>
            <ac:spMk id="4" creationId="{E5239B06-1EA8-4CB2-9820-74EB6BF0E663}"/>
          </ac:spMkLst>
        </pc:spChg>
      </pc:sldChg>
      <pc:sldChg chg="modSp add modNotesTx">
        <pc:chgData name="Pavel dmitriev" userId="4ec314bcc5f5b3c6" providerId="LiveId" clId="{1BE94A9B-4034-4FCC-8A1A-3C8CE75D0657}" dt="2017-08-27T18:05:54.914" v="10286" actId="20577"/>
        <pc:sldMkLst>
          <pc:docMk/>
          <pc:sldMk cId="1922954775" sldId="265"/>
        </pc:sldMkLst>
        <pc:spChg chg="mod">
          <ac:chgData name="Pavel dmitriev" userId="4ec314bcc5f5b3c6" providerId="LiveId" clId="{1BE94A9B-4034-4FCC-8A1A-3C8CE75D0657}" dt="2017-08-27T17:57:33.188" v="10154" actId="20577"/>
          <ac:spMkLst>
            <pc:docMk/>
            <pc:sldMk cId="1922954775" sldId="265"/>
            <ac:spMk id="2" creationId="{8C8CBC47-EEAB-4D64-A0FC-D7FAED382BD1}"/>
          </ac:spMkLst>
        </pc:spChg>
        <pc:spChg chg="mod">
          <ac:chgData name="Pavel dmitriev" userId="4ec314bcc5f5b3c6" providerId="LiveId" clId="{1BE94A9B-4034-4FCC-8A1A-3C8CE75D0657}" dt="2017-08-27T18:03:51.803" v="10282" actId="20577"/>
          <ac:spMkLst>
            <pc:docMk/>
            <pc:sldMk cId="1922954775" sldId="265"/>
            <ac:spMk id="3" creationId="{6DAD45D4-63E3-4472-977C-573F76831E5D}"/>
          </ac:spMkLst>
        </pc:spChg>
      </pc:sldChg>
      <pc:sldChg chg="modSp modAnim modNotesTx">
        <pc:chgData name="Pavel dmitriev" userId="4ec314bcc5f5b3c6" providerId="LiveId" clId="{1BE94A9B-4034-4FCC-8A1A-3C8CE75D0657}" dt="2017-08-26T22:53:21.184" v="9854" actId="20577"/>
        <pc:sldMkLst>
          <pc:docMk/>
          <pc:sldMk cId="1300638428" sldId="266"/>
        </pc:sldMkLst>
        <pc:spChg chg="mod">
          <ac:chgData name="Pavel dmitriev" userId="4ec314bcc5f5b3c6" providerId="LiveId" clId="{1BE94A9B-4034-4FCC-8A1A-3C8CE75D0657}" dt="2017-08-24T21:25:05.600" v="1386" actId="1076"/>
          <ac:spMkLst>
            <pc:docMk/>
            <pc:sldMk cId="1300638428" sldId="266"/>
            <ac:spMk id="2" creationId="{00000000-0000-0000-0000-000000000000}"/>
          </ac:spMkLst>
        </pc:spChg>
        <pc:spChg chg="mod">
          <ac:chgData name="Pavel dmitriev" userId="4ec314bcc5f5b3c6" providerId="LiveId" clId="{1BE94A9B-4034-4FCC-8A1A-3C8CE75D0657}" dt="2017-08-25T21:48:28.433" v="9555" actId="1076"/>
          <ac:spMkLst>
            <pc:docMk/>
            <pc:sldMk cId="1300638428" sldId="266"/>
            <ac:spMk id="3" creationId="{00000000-0000-0000-0000-000000000000}"/>
          </ac:spMkLst>
        </pc:spChg>
      </pc:sldChg>
      <pc:sldChg chg="addSp delSp modSp ord modAnim modNotesTx">
        <pc:chgData name="Pavel dmitriev" userId="4ec314bcc5f5b3c6" providerId="LiveId" clId="{1BE94A9B-4034-4FCC-8A1A-3C8CE75D0657}" dt="2017-08-26T23:03:36.118" v="9938" actId="20577"/>
        <pc:sldMkLst>
          <pc:docMk/>
          <pc:sldMk cId="3170055964" sldId="267"/>
        </pc:sldMkLst>
        <pc:spChg chg="mod">
          <ac:chgData name="Pavel dmitriev" userId="4ec314bcc5f5b3c6" providerId="LiveId" clId="{1BE94A9B-4034-4FCC-8A1A-3C8CE75D0657}" dt="2017-08-25T22:52:44.378" v="9709" actId="20577"/>
          <ac:spMkLst>
            <pc:docMk/>
            <pc:sldMk cId="3170055964" sldId="267"/>
            <ac:spMk id="2" creationId="{00000000-0000-0000-0000-000000000000}"/>
          </ac:spMkLst>
        </pc:spChg>
        <pc:spChg chg="mod">
          <ac:chgData name="Pavel dmitriev" userId="4ec314bcc5f5b3c6" providerId="LiveId" clId="{1BE94A9B-4034-4FCC-8A1A-3C8CE75D0657}" dt="2017-08-24T22:12:03.975" v="2063" actId="255"/>
          <ac:spMkLst>
            <pc:docMk/>
            <pc:sldMk cId="3170055964" sldId="267"/>
            <ac:spMk id="3" creationId="{00000000-0000-0000-0000-000000000000}"/>
          </ac:spMkLst>
        </pc:spChg>
        <pc:spChg chg="add mod">
          <ac:chgData name="Pavel dmitriev" userId="4ec314bcc5f5b3c6" providerId="LiveId" clId="{1BE94A9B-4034-4FCC-8A1A-3C8CE75D0657}" dt="2017-08-24T21:59:14.999" v="1714" actId="404"/>
          <ac:spMkLst>
            <pc:docMk/>
            <pc:sldMk cId="3170055964" sldId="267"/>
            <ac:spMk id="6" creationId="{85AA87DC-FC21-4827-9377-E6693D3061A4}"/>
          </ac:spMkLst>
        </pc:spChg>
        <pc:spChg chg="add mod">
          <ac:chgData name="Pavel dmitriev" userId="4ec314bcc5f5b3c6" providerId="LiveId" clId="{1BE94A9B-4034-4FCC-8A1A-3C8CE75D0657}" dt="2017-08-24T22:07:50.841" v="2042" actId="113"/>
          <ac:spMkLst>
            <pc:docMk/>
            <pc:sldMk cId="3170055964" sldId="267"/>
            <ac:spMk id="7" creationId="{B7257040-12E2-4AE1-B07E-03CD0BBCFCE7}"/>
          </ac:spMkLst>
        </pc:spChg>
        <pc:picChg chg="del">
          <ac:chgData name="Pavel dmitriev" userId="4ec314bcc5f5b3c6" providerId="LiveId" clId="{1BE94A9B-4034-4FCC-8A1A-3C8CE75D0657}" dt="2017-08-24T21:58:18.186" v="1654" actId="478"/>
          <ac:picMkLst>
            <pc:docMk/>
            <pc:sldMk cId="3170055964" sldId="267"/>
            <ac:picMk id="4" creationId="{00000000-0000-0000-0000-000000000000}"/>
          </ac:picMkLst>
        </pc:picChg>
        <pc:picChg chg="add mod">
          <ac:chgData name="Pavel dmitriev" userId="4ec314bcc5f5b3c6" providerId="LiveId" clId="{1BE94A9B-4034-4FCC-8A1A-3C8CE75D0657}" dt="2017-08-24T21:58:25.684" v="1657" actId="1076"/>
          <ac:picMkLst>
            <pc:docMk/>
            <pc:sldMk cId="3170055964" sldId="267"/>
            <ac:picMk id="5" creationId="{2C71FABE-FD9B-4DF2-B51C-AFD215151415}"/>
          </ac:picMkLst>
        </pc:picChg>
      </pc:sldChg>
      <pc:sldChg chg="del">
        <pc:chgData name="Pavel dmitriev" userId="4ec314bcc5f5b3c6" providerId="LiveId" clId="{1BE94A9B-4034-4FCC-8A1A-3C8CE75D0657}" dt="2017-08-25T02:23:53.011" v="7877" actId="2696"/>
        <pc:sldMkLst>
          <pc:docMk/>
          <pc:sldMk cId="1512147801" sldId="268"/>
        </pc:sldMkLst>
      </pc:sldChg>
      <pc:sldChg chg="modTransition">
        <pc:chgData name="Pavel dmitriev" userId="4ec314bcc5f5b3c6" providerId="LiveId" clId="{1BE94A9B-4034-4FCC-8A1A-3C8CE75D0657}" dt="2017-08-26T00:08:39.463" v="9837" actId="14100"/>
        <pc:sldMkLst>
          <pc:docMk/>
          <pc:sldMk cId="3049186822" sldId="269"/>
        </pc:sldMkLst>
      </pc:sldChg>
      <pc:sldChg chg="modTransition">
        <pc:chgData name="Pavel dmitriev" userId="4ec314bcc5f5b3c6" providerId="LiveId" clId="{1BE94A9B-4034-4FCC-8A1A-3C8CE75D0657}" dt="2017-08-26T00:08:44.711" v="9838" actId="14100"/>
        <pc:sldMkLst>
          <pc:docMk/>
          <pc:sldMk cId="2750715410" sldId="270"/>
        </pc:sldMkLst>
      </pc:sldChg>
      <pc:sldChg chg="addSp delSp modSp add delAnim modAnim modNotesTx">
        <pc:chgData name="Pavel dmitriev" userId="4ec314bcc5f5b3c6" providerId="LiveId" clId="{1BE94A9B-4034-4FCC-8A1A-3C8CE75D0657}" dt="2017-08-26T23:59:21.264" v="9988" actId="20577"/>
        <pc:sldMkLst>
          <pc:docMk/>
          <pc:sldMk cId="4271963084" sldId="271"/>
        </pc:sldMkLst>
        <pc:spChg chg="mod">
          <ac:chgData name="Pavel dmitriev" userId="4ec314bcc5f5b3c6" providerId="LiveId" clId="{1BE94A9B-4034-4FCC-8A1A-3C8CE75D0657}" dt="2017-08-26T23:44:33.396" v="9971" actId="20577"/>
          <ac:spMkLst>
            <pc:docMk/>
            <pc:sldMk cId="4271963084" sldId="271"/>
            <ac:spMk id="3" creationId="{FA1B3866-A6E2-44DB-AF77-64E633ABDA10}"/>
          </ac:spMkLst>
        </pc:spChg>
        <pc:spChg chg="add del mod">
          <ac:chgData name="Pavel dmitriev" userId="4ec314bcc5f5b3c6" providerId="LiveId" clId="{1BE94A9B-4034-4FCC-8A1A-3C8CE75D0657}" dt="2017-08-26T23:44:59.369" v="9974" actId="478"/>
          <ac:spMkLst>
            <pc:docMk/>
            <pc:sldMk cId="4271963084" sldId="271"/>
            <ac:spMk id="4" creationId="{4945C625-F90E-4FD1-8CD6-9BCC615DDD03}"/>
          </ac:spMkLst>
        </pc:spChg>
        <pc:spChg chg="add del">
          <ac:chgData name="Pavel dmitriev" userId="4ec314bcc5f5b3c6" providerId="LiveId" clId="{1BE94A9B-4034-4FCC-8A1A-3C8CE75D0657}" dt="2017-08-26T23:46:12.874" v="9978" actId="478"/>
          <ac:spMkLst>
            <pc:docMk/>
            <pc:sldMk cId="4271963084" sldId="271"/>
            <ac:spMk id="78" creationId="{7DBF68BE-2832-4855-9312-EB217DAC5513}"/>
          </ac:spMkLst>
        </pc:spChg>
        <pc:spChg chg="add">
          <ac:chgData name="Pavel dmitriev" userId="4ec314bcc5f5b3c6" providerId="LiveId" clId="{1BE94A9B-4034-4FCC-8A1A-3C8CE75D0657}" dt="2017-08-26T23:45:34.054" v="9975" actId="20577"/>
          <ac:spMkLst>
            <pc:docMk/>
            <pc:sldMk cId="4271963084" sldId="271"/>
            <ac:spMk id="150" creationId="{77E6C9C5-0DA1-46C6-8FD8-EA2603484D28}"/>
          </ac:spMkLst>
        </pc:spChg>
        <pc:spChg chg="add del mod">
          <ac:chgData name="Pavel dmitriev" userId="4ec314bcc5f5b3c6" providerId="LiveId" clId="{1BE94A9B-4034-4FCC-8A1A-3C8CE75D0657}" dt="2017-08-26T23:44:51.111" v="9973" actId="478"/>
          <ac:spMkLst>
            <pc:docMk/>
            <pc:sldMk cId="4271963084" sldId="271"/>
            <ac:spMk id="294" creationId="{6FAB824F-92A7-40B7-8A9E-67D75B8EA415}"/>
          </ac:spMkLst>
        </pc:spChg>
        <pc:grpChg chg="add del">
          <ac:chgData name="Pavel dmitriev" userId="4ec314bcc5f5b3c6" providerId="LiveId" clId="{1BE94A9B-4034-4FCC-8A1A-3C8CE75D0657}" dt="2017-08-24T23:04:44.899" v="3566" actId="1076"/>
          <ac:grpSpMkLst>
            <pc:docMk/>
            <pc:sldMk cId="4271963084" sldId="271"/>
            <ac:grpSpMk id="6" creationId="{5DF58CED-98AB-475E-856A-83A844BF01D3}"/>
          </ac:grpSpMkLst>
        </pc:grpChg>
        <pc:grpChg chg="add">
          <ac:chgData name="Pavel dmitriev" userId="4ec314bcc5f5b3c6" providerId="LiveId" clId="{1BE94A9B-4034-4FCC-8A1A-3C8CE75D0657}" dt="2017-08-26T23:45:34.054" v="9975" actId="20577"/>
          <ac:grpSpMkLst>
            <pc:docMk/>
            <pc:sldMk cId="4271963084" sldId="271"/>
            <ac:grpSpMk id="79" creationId="{82FEE16B-82FD-4273-9E23-2B7212242A32}"/>
          </ac:grpSpMkLst>
        </pc:grpChg>
        <pc:grpChg chg="add del mod">
          <ac:chgData name="Pavel dmitriev" userId="4ec314bcc5f5b3c6" providerId="LiveId" clId="{1BE94A9B-4034-4FCC-8A1A-3C8CE75D0657}" dt="2017-08-24T23:07:21.581" v="3573" actId="1076"/>
          <ac:grpSpMkLst>
            <pc:docMk/>
            <pc:sldMk cId="4271963084" sldId="271"/>
            <ac:grpSpMk id="79" creationId="{D358023D-EBE8-4CA3-AEAE-B6AE2B8EB35D}"/>
          </ac:grpSpMkLst>
        </pc:grpChg>
        <pc:grpChg chg="mod">
          <ac:chgData name="Pavel dmitriev" userId="4ec314bcc5f5b3c6" providerId="LiveId" clId="{1BE94A9B-4034-4FCC-8A1A-3C8CE75D0657}" dt="2017-08-24T23:06:19.982" v="3572" actId="1076"/>
          <ac:grpSpMkLst>
            <pc:docMk/>
            <pc:sldMk cId="4271963084" sldId="271"/>
            <ac:grpSpMk id="80" creationId="{31270408-FC92-4003-802A-430EEC723207}"/>
          </ac:grpSpMkLst>
        </pc:grpChg>
        <pc:grpChg chg="mod">
          <ac:chgData name="Pavel dmitriev" userId="4ec314bcc5f5b3c6" providerId="LiveId" clId="{1BE94A9B-4034-4FCC-8A1A-3C8CE75D0657}" dt="2017-08-24T23:06:19.982" v="3572" actId="1076"/>
          <ac:grpSpMkLst>
            <pc:docMk/>
            <pc:sldMk cId="4271963084" sldId="271"/>
            <ac:grpSpMk id="81" creationId="{FD2C45DA-EE5B-4223-9E92-5232C8FF6F57}"/>
          </ac:grpSpMkLst>
        </pc:grpChg>
        <pc:grpChg chg="mod">
          <ac:chgData name="Pavel dmitriev" userId="4ec314bcc5f5b3c6" providerId="LiveId" clId="{1BE94A9B-4034-4FCC-8A1A-3C8CE75D0657}" dt="2017-08-24T23:06:19.982" v="3572" actId="1076"/>
          <ac:grpSpMkLst>
            <pc:docMk/>
            <pc:sldMk cId="4271963084" sldId="271"/>
            <ac:grpSpMk id="82" creationId="{C43B3D4E-025D-4404-AB46-CB0B922E534F}"/>
          </ac:grpSpMkLst>
        </pc:grpChg>
        <pc:grpChg chg="mod">
          <ac:chgData name="Pavel dmitriev" userId="4ec314bcc5f5b3c6" providerId="LiveId" clId="{1BE94A9B-4034-4FCC-8A1A-3C8CE75D0657}" dt="2017-08-24T23:06:19.982" v="3572" actId="1076"/>
          <ac:grpSpMkLst>
            <pc:docMk/>
            <pc:sldMk cId="4271963084" sldId="271"/>
            <ac:grpSpMk id="85" creationId="{392D986A-AECE-485A-BD0B-964910E9FE26}"/>
          </ac:grpSpMkLst>
        </pc:grpChg>
        <pc:grpChg chg="mod">
          <ac:chgData name="Pavel dmitriev" userId="4ec314bcc5f5b3c6" providerId="LiveId" clId="{1BE94A9B-4034-4FCC-8A1A-3C8CE75D0657}" dt="2017-08-24T23:06:19.982" v="3572" actId="1076"/>
          <ac:grpSpMkLst>
            <pc:docMk/>
            <pc:sldMk cId="4271963084" sldId="271"/>
            <ac:grpSpMk id="86" creationId="{6A0DA50A-AC04-4E4E-A27F-3BA9B92A524E}"/>
          </ac:grpSpMkLst>
        </pc:grpChg>
        <pc:grpChg chg="mod">
          <ac:chgData name="Pavel dmitriev" userId="4ec314bcc5f5b3c6" providerId="LiveId" clId="{1BE94A9B-4034-4FCC-8A1A-3C8CE75D0657}" dt="2017-08-24T23:06:19.982" v="3572" actId="1076"/>
          <ac:grpSpMkLst>
            <pc:docMk/>
            <pc:sldMk cId="4271963084" sldId="271"/>
            <ac:grpSpMk id="87" creationId="{95269365-6962-40C5-96E2-C63FF8DB77CA}"/>
          </ac:grpSpMkLst>
        </pc:grpChg>
        <pc:grpChg chg="mod">
          <ac:chgData name="Pavel dmitriev" userId="4ec314bcc5f5b3c6" providerId="LiveId" clId="{1BE94A9B-4034-4FCC-8A1A-3C8CE75D0657}" dt="2017-08-24T23:06:19.982" v="3572" actId="1076"/>
          <ac:grpSpMkLst>
            <pc:docMk/>
            <pc:sldMk cId="4271963084" sldId="271"/>
            <ac:grpSpMk id="88" creationId="{5CA7E4B9-4258-43BA-8ABB-85215AB649E7}"/>
          </ac:grpSpMkLst>
        </pc:grpChg>
        <pc:grpChg chg="mod">
          <ac:chgData name="Pavel dmitriev" userId="4ec314bcc5f5b3c6" providerId="LiveId" clId="{1BE94A9B-4034-4FCC-8A1A-3C8CE75D0657}" dt="2017-08-24T23:06:19.982" v="3572" actId="1076"/>
          <ac:grpSpMkLst>
            <pc:docMk/>
            <pc:sldMk cId="4271963084" sldId="271"/>
            <ac:grpSpMk id="89" creationId="{A503FB96-D161-408E-8932-113B874EB3BD}"/>
          </ac:grpSpMkLst>
        </pc:grpChg>
        <pc:grpChg chg="mod">
          <ac:chgData name="Pavel dmitriev" userId="4ec314bcc5f5b3c6" providerId="LiveId" clId="{1BE94A9B-4034-4FCC-8A1A-3C8CE75D0657}" dt="2017-08-24T23:06:19.982" v="3572" actId="1076"/>
          <ac:grpSpMkLst>
            <pc:docMk/>
            <pc:sldMk cId="4271963084" sldId="271"/>
            <ac:grpSpMk id="90" creationId="{BCC70311-6615-41C4-91F9-FD4ADECD4640}"/>
          </ac:grpSpMkLst>
        </pc:grpChg>
        <pc:grpChg chg="mod">
          <ac:chgData name="Pavel dmitriev" userId="4ec314bcc5f5b3c6" providerId="LiveId" clId="{1BE94A9B-4034-4FCC-8A1A-3C8CE75D0657}" dt="2017-08-24T23:06:19.982" v="3572" actId="1076"/>
          <ac:grpSpMkLst>
            <pc:docMk/>
            <pc:sldMk cId="4271963084" sldId="271"/>
            <ac:grpSpMk id="93" creationId="{8C5A433E-C014-4E94-99C1-578A63B31250}"/>
          </ac:grpSpMkLst>
        </pc:grpChg>
        <pc:grpChg chg="mod">
          <ac:chgData name="Pavel dmitriev" userId="4ec314bcc5f5b3c6" providerId="LiveId" clId="{1BE94A9B-4034-4FCC-8A1A-3C8CE75D0657}" dt="2017-08-24T23:06:19.982" v="3572" actId="1076"/>
          <ac:grpSpMkLst>
            <pc:docMk/>
            <pc:sldMk cId="4271963084" sldId="271"/>
            <ac:grpSpMk id="94" creationId="{B7D13DFF-A7D3-4A3D-8969-B0FBBFC45087}"/>
          </ac:grpSpMkLst>
        </pc:grpChg>
        <pc:grpChg chg="mod">
          <ac:chgData name="Pavel dmitriev" userId="4ec314bcc5f5b3c6" providerId="LiveId" clId="{1BE94A9B-4034-4FCC-8A1A-3C8CE75D0657}" dt="2017-08-24T23:06:19.982" v="3572" actId="1076"/>
          <ac:grpSpMkLst>
            <pc:docMk/>
            <pc:sldMk cId="4271963084" sldId="271"/>
            <ac:grpSpMk id="100" creationId="{30FF7AE4-FF3A-45DD-BD3F-53B91BC62619}"/>
          </ac:grpSpMkLst>
        </pc:grpChg>
        <pc:grpChg chg="mod">
          <ac:chgData name="Pavel dmitriev" userId="4ec314bcc5f5b3c6" providerId="LiveId" clId="{1BE94A9B-4034-4FCC-8A1A-3C8CE75D0657}" dt="2017-08-24T23:06:19.982" v="3572" actId="1076"/>
          <ac:grpSpMkLst>
            <pc:docMk/>
            <pc:sldMk cId="4271963084" sldId="271"/>
            <ac:grpSpMk id="101" creationId="{4DD46606-9F38-493B-ADEE-A00EABC9551B}"/>
          </ac:grpSpMkLst>
        </pc:grpChg>
        <pc:grpChg chg="mod">
          <ac:chgData name="Pavel dmitriev" userId="4ec314bcc5f5b3c6" providerId="LiveId" clId="{1BE94A9B-4034-4FCC-8A1A-3C8CE75D0657}" dt="2017-08-24T23:06:19.982" v="3572" actId="1076"/>
          <ac:grpSpMkLst>
            <pc:docMk/>
            <pc:sldMk cId="4271963084" sldId="271"/>
            <ac:grpSpMk id="104" creationId="{68465ADB-EC1F-423C-B9AD-71118366B6D2}"/>
          </ac:grpSpMkLst>
        </pc:grpChg>
        <pc:grpChg chg="mod">
          <ac:chgData name="Pavel dmitriev" userId="4ec314bcc5f5b3c6" providerId="LiveId" clId="{1BE94A9B-4034-4FCC-8A1A-3C8CE75D0657}" dt="2017-08-24T23:06:19.982" v="3572" actId="1076"/>
          <ac:grpSpMkLst>
            <pc:docMk/>
            <pc:sldMk cId="4271963084" sldId="271"/>
            <ac:grpSpMk id="107" creationId="{9E080CD1-0FA7-4E03-BD35-B7C5C1715CB2}"/>
          </ac:grpSpMkLst>
        </pc:grpChg>
        <pc:grpChg chg="mod">
          <ac:chgData name="Pavel dmitriev" userId="4ec314bcc5f5b3c6" providerId="LiveId" clId="{1BE94A9B-4034-4FCC-8A1A-3C8CE75D0657}" dt="2017-08-24T23:06:19.982" v="3572" actId="1076"/>
          <ac:grpSpMkLst>
            <pc:docMk/>
            <pc:sldMk cId="4271963084" sldId="271"/>
            <ac:grpSpMk id="109" creationId="{0B52382F-C59F-4308-95CD-AF8A18CC9229}"/>
          </ac:grpSpMkLst>
        </pc:grpChg>
        <pc:grpChg chg="mod">
          <ac:chgData name="Pavel dmitriev" userId="4ec314bcc5f5b3c6" providerId="LiveId" clId="{1BE94A9B-4034-4FCC-8A1A-3C8CE75D0657}" dt="2017-08-24T23:06:19.982" v="3572" actId="1076"/>
          <ac:grpSpMkLst>
            <pc:docMk/>
            <pc:sldMk cId="4271963084" sldId="271"/>
            <ac:grpSpMk id="110" creationId="{98259207-6BD5-43B3-BDE8-2B2F83924161}"/>
          </ac:grpSpMkLst>
        </pc:grpChg>
        <pc:grpChg chg="mod">
          <ac:chgData name="Pavel dmitriev" userId="4ec314bcc5f5b3c6" providerId="LiveId" clId="{1BE94A9B-4034-4FCC-8A1A-3C8CE75D0657}" dt="2017-08-24T23:06:19.982" v="3572" actId="1076"/>
          <ac:grpSpMkLst>
            <pc:docMk/>
            <pc:sldMk cId="4271963084" sldId="271"/>
            <ac:grpSpMk id="112" creationId="{3FBF2A49-51CE-4660-9F17-3CE3A21D3771}"/>
          </ac:grpSpMkLst>
        </pc:grpChg>
        <pc:grpChg chg="add del">
          <ac:chgData name="Pavel dmitriev" userId="4ec314bcc5f5b3c6" providerId="LiveId" clId="{1BE94A9B-4034-4FCC-8A1A-3C8CE75D0657}" dt="2017-08-24T23:07:48.881" v="3576" actId="1076"/>
          <ac:grpSpMkLst>
            <pc:docMk/>
            <pc:sldMk cId="4271963084" sldId="271"/>
            <ac:grpSpMk id="151" creationId="{A0B7D420-6D15-4A97-A71F-B638238C5017}"/>
          </ac:grpSpMkLst>
        </pc:grpChg>
        <pc:grpChg chg="add del">
          <ac:chgData name="Pavel dmitriev" userId="4ec314bcc5f5b3c6" providerId="LiveId" clId="{1BE94A9B-4034-4FCC-8A1A-3C8CE75D0657}" dt="2017-08-26T23:44:04.758" v="9968" actId="478"/>
          <ac:grpSpMkLst>
            <pc:docMk/>
            <pc:sldMk cId="4271963084" sldId="271"/>
            <ac:grpSpMk id="223" creationId="{893C0B60-B7B6-489A-BFCA-CF90E682165E}"/>
          </ac:grpSpMkLst>
        </pc:grpChg>
        <pc:graphicFrameChg chg="add del mod">
          <ac:chgData name="Pavel dmitriev" userId="4ec314bcc5f5b3c6" providerId="LiveId" clId="{1BE94A9B-4034-4FCC-8A1A-3C8CE75D0657}" dt="2017-08-24T23:02:18.907" v="3555" actId="1076"/>
          <ac:graphicFrameMkLst>
            <pc:docMk/>
            <pc:sldMk cId="4271963084" sldId="271"/>
            <ac:graphicFrameMk id="5" creationId="{4FCD64A3-8B84-4F79-9302-848A6E0BDB8D}"/>
          </ac:graphicFrameMkLst>
        </pc:graphicFrameChg>
        <pc:graphicFrameChg chg="add del mod">
          <ac:chgData name="Pavel dmitriev" userId="4ec314bcc5f5b3c6" providerId="LiveId" clId="{1BE94A9B-4034-4FCC-8A1A-3C8CE75D0657}" dt="2017-08-24T23:04:44.322" v="3565" actId="1076"/>
          <ac:graphicFrameMkLst>
            <pc:docMk/>
            <pc:sldMk cId="4271963084" sldId="271"/>
            <ac:graphicFrameMk id="77" creationId="{CA2A0C57-EF07-41C8-8014-4A9BBB466D80}"/>
          </ac:graphicFrameMkLst>
        </pc:graphicFrameChg>
        <pc:graphicFrameChg chg="add del mod">
          <ac:chgData name="Pavel dmitriev" userId="4ec314bcc5f5b3c6" providerId="LiveId" clId="{1BE94A9B-4034-4FCC-8A1A-3C8CE75D0657}" dt="2017-08-24T23:07:21.581" v="3573" actId="1076"/>
          <ac:graphicFrameMkLst>
            <pc:docMk/>
            <pc:sldMk cId="4271963084" sldId="271"/>
            <ac:graphicFrameMk id="78" creationId="{C6E785D7-655E-48A9-A9FE-D9C65618563B}"/>
          </ac:graphicFrameMkLst>
        </pc:graphicFrameChg>
        <pc:graphicFrameChg chg="add del">
          <ac:chgData name="Pavel dmitriev" userId="4ec314bcc5f5b3c6" providerId="LiveId" clId="{1BE94A9B-4034-4FCC-8A1A-3C8CE75D0657}" dt="2017-08-24T23:07:48.881" v="3576" actId="1076"/>
          <ac:graphicFrameMkLst>
            <pc:docMk/>
            <pc:sldMk cId="4271963084" sldId="271"/>
            <ac:graphicFrameMk id="150" creationId="{3DB2D4AD-09A0-45C4-BEBD-FE7DCEDD28FC}"/>
          </ac:graphicFrameMkLst>
        </pc:graphicFrameChg>
        <pc:graphicFrameChg chg="add mod">
          <ac:chgData name="Pavel dmitriev" userId="4ec314bcc5f5b3c6" providerId="LiveId" clId="{1BE94A9B-4034-4FCC-8A1A-3C8CE75D0657}" dt="2017-08-26T23:46:20.113" v="9980" actId="20577"/>
          <ac:graphicFrameMkLst>
            <pc:docMk/>
            <pc:sldMk cId="4271963084" sldId="271"/>
            <ac:graphicFrameMk id="151" creationId="{66768E1B-4409-430B-B5AB-1A8C3368BC72}"/>
          </ac:graphicFrameMkLst>
        </pc:graphicFrameChg>
        <pc:graphicFrameChg chg="add del mod">
          <ac:chgData name="Pavel dmitriev" userId="4ec314bcc5f5b3c6" providerId="LiveId" clId="{1BE94A9B-4034-4FCC-8A1A-3C8CE75D0657}" dt="2017-08-26T23:44:47.016" v="9972" actId="20577"/>
          <ac:graphicFrameMkLst>
            <pc:docMk/>
            <pc:sldMk cId="4271963084" sldId="271"/>
            <ac:graphicFrameMk id="222" creationId="{E6563DC7-5C8C-48EF-A47A-A35697AB0CA9}"/>
          </ac:graphicFrameMkLst>
        </pc:graphicFrameChg>
      </pc:sldChg>
      <pc:sldChg chg="addSp delSp modSp add delAnim modAnim modNotesTx">
        <pc:chgData name="Pavel dmitriev" userId="4ec314bcc5f5b3c6" providerId="LiveId" clId="{1BE94A9B-4034-4FCC-8A1A-3C8CE75D0657}" dt="2017-08-27T00:03:12.539" v="9992" actId="20577"/>
        <pc:sldMkLst>
          <pc:docMk/>
          <pc:sldMk cId="823521270" sldId="272"/>
        </pc:sldMkLst>
        <pc:spChg chg="mod">
          <ac:chgData name="Pavel dmitriev" userId="4ec314bcc5f5b3c6" providerId="LiveId" clId="{1BE94A9B-4034-4FCC-8A1A-3C8CE75D0657}" dt="2017-08-25T00:35:34.606" v="4052" actId="20577"/>
          <ac:spMkLst>
            <pc:docMk/>
            <pc:sldMk cId="823521270" sldId="272"/>
            <ac:spMk id="3" creationId="{FA1B3866-A6E2-44DB-AF77-64E633ABDA10}"/>
          </ac:spMkLst>
        </pc:spChg>
        <pc:spChg chg="del">
          <ac:chgData name="Pavel dmitriev" userId="4ec314bcc5f5b3c6" providerId="LiveId" clId="{1BE94A9B-4034-4FCC-8A1A-3C8CE75D0657}" dt="2017-08-24T23:13:07.483" v="3664" actId="478"/>
          <ac:spMkLst>
            <pc:docMk/>
            <pc:sldMk cId="823521270" sldId="272"/>
            <ac:spMk id="4" creationId="{4945C625-F90E-4FD1-8CD6-9BCC615DDD03}"/>
          </ac:spMkLst>
        </pc:spChg>
        <pc:spChg chg="del">
          <ac:chgData name="Pavel dmitriev" userId="4ec314bcc5f5b3c6" providerId="LiveId" clId="{1BE94A9B-4034-4FCC-8A1A-3C8CE75D0657}" dt="2017-08-24T23:13:02.725" v="3662" actId="478"/>
          <ac:spMkLst>
            <pc:docMk/>
            <pc:sldMk cId="823521270" sldId="272"/>
            <ac:spMk id="294" creationId="{6FAB824F-92A7-40B7-8A9E-67D75B8EA415}"/>
          </ac:spMkLst>
        </pc:spChg>
        <pc:grpChg chg="del">
          <ac:chgData name="Pavel dmitriev" userId="4ec314bcc5f5b3c6" providerId="LiveId" clId="{1BE94A9B-4034-4FCC-8A1A-3C8CE75D0657}" dt="2017-08-24T23:13:00.378" v="3661" actId="478"/>
          <ac:grpSpMkLst>
            <pc:docMk/>
            <pc:sldMk cId="823521270" sldId="272"/>
            <ac:grpSpMk id="223" creationId="{893C0B60-B7B6-489A-BFCA-CF90E682165E}"/>
          </ac:grpSpMkLst>
        </pc:grpChg>
        <pc:graphicFrameChg chg="del">
          <ac:chgData name="Pavel dmitriev" userId="4ec314bcc5f5b3c6" providerId="LiveId" clId="{1BE94A9B-4034-4FCC-8A1A-3C8CE75D0657}" dt="2017-08-24T23:13:05.058" v="3663" actId="20577"/>
          <ac:graphicFrameMkLst>
            <pc:docMk/>
            <pc:sldMk cId="823521270" sldId="272"/>
            <ac:graphicFrameMk id="222" creationId="{E6563DC7-5C8C-48EF-A47A-A35697AB0CA9}"/>
          </ac:graphicFrameMkLst>
        </pc:graphicFrameChg>
        <pc:picChg chg="add del mod">
          <ac:chgData name="Pavel dmitriev" userId="4ec314bcc5f5b3c6" providerId="LiveId" clId="{1BE94A9B-4034-4FCC-8A1A-3C8CE75D0657}" dt="2017-08-25T23:34:39.042" v="9725" actId="14100"/>
          <ac:picMkLst>
            <pc:docMk/>
            <pc:sldMk cId="823521270" sldId="272"/>
            <ac:picMk id="5" creationId="{66322566-F28D-494B-A526-258F0D200490}"/>
          </ac:picMkLst>
        </pc:picChg>
      </pc:sldChg>
      <pc:sldChg chg="add del">
        <pc:chgData name="Pavel dmitriev" userId="4ec314bcc5f5b3c6" providerId="LiveId" clId="{1BE94A9B-4034-4FCC-8A1A-3C8CE75D0657}" dt="2017-08-24T23:04:25.798" v="3562" actId="1076"/>
        <pc:sldMkLst>
          <pc:docMk/>
          <pc:sldMk cId="3706740782" sldId="272"/>
        </pc:sldMkLst>
      </pc:sldChg>
      <pc:sldChg chg="addSp modSp add modAnim modNotesTx">
        <pc:chgData name="Pavel dmitriev" userId="4ec314bcc5f5b3c6" providerId="LiveId" clId="{1BE94A9B-4034-4FCC-8A1A-3C8CE75D0657}" dt="2017-08-28T05:26:16.739" v="10414" actId="20577"/>
        <pc:sldMkLst>
          <pc:docMk/>
          <pc:sldMk cId="2984364944" sldId="273"/>
        </pc:sldMkLst>
        <pc:spChg chg="mod">
          <ac:chgData name="Pavel dmitriev" userId="4ec314bcc5f5b3c6" providerId="LiveId" clId="{1BE94A9B-4034-4FCC-8A1A-3C8CE75D0657}" dt="2017-08-25T05:31:40.634" v="8953" actId="20577"/>
          <ac:spMkLst>
            <pc:docMk/>
            <pc:sldMk cId="2984364944" sldId="273"/>
            <ac:spMk id="2" creationId="{91CA3D28-5088-4173-B7B4-FFCF0003E3A7}"/>
          </ac:spMkLst>
        </pc:spChg>
        <pc:spChg chg="mod">
          <ac:chgData name="Pavel dmitriev" userId="4ec314bcc5f5b3c6" providerId="LiveId" clId="{1BE94A9B-4034-4FCC-8A1A-3C8CE75D0657}" dt="2017-08-25T05:41:58.608" v="9483" actId="20577"/>
          <ac:spMkLst>
            <pc:docMk/>
            <pc:sldMk cId="2984364944" sldId="273"/>
            <ac:spMk id="3" creationId="{62460E5D-C273-4924-B1BD-1A64E2B948B6}"/>
          </ac:spMkLst>
        </pc:spChg>
        <pc:spChg chg="add mod">
          <ac:chgData name="Pavel dmitriev" userId="4ec314bcc5f5b3c6" providerId="LiveId" clId="{1BE94A9B-4034-4FCC-8A1A-3C8CE75D0657}" dt="2017-08-25T05:44:08.216" v="9533" actId="1076"/>
          <ac:spMkLst>
            <pc:docMk/>
            <pc:sldMk cId="2984364944" sldId="273"/>
            <ac:spMk id="5" creationId="{F527C5A7-90BE-41C4-AA25-BE6136A30BE4}"/>
          </ac:spMkLst>
        </pc:spChg>
        <pc:picChg chg="add mod">
          <ac:chgData name="Pavel dmitriev" userId="4ec314bcc5f5b3c6" providerId="LiveId" clId="{1BE94A9B-4034-4FCC-8A1A-3C8CE75D0657}" dt="2017-08-25T05:42:42.305" v="9486" actId="1076"/>
          <ac:picMkLst>
            <pc:docMk/>
            <pc:sldMk cId="2984364944" sldId="273"/>
            <ac:picMk id="4" creationId="{096CB4D9-EB8C-4292-BCA2-31D2539E3BAF}"/>
          </ac:picMkLst>
        </pc:picChg>
      </pc:sldChg>
      <pc:sldChg chg="addSp delSp modSp add delAnim modAnim modNotesTx">
        <pc:chgData name="Pavel dmitriev" userId="4ec314bcc5f5b3c6" providerId="LiveId" clId="{1BE94A9B-4034-4FCC-8A1A-3C8CE75D0657}" dt="2017-08-26T22:53:29.702" v="9860" actId="20577"/>
        <pc:sldMkLst>
          <pc:docMk/>
          <pc:sldMk cId="14298884" sldId="274"/>
        </pc:sldMkLst>
        <pc:spChg chg="del mod">
          <ac:chgData name="Pavel dmitriev" userId="4ec314bcc5f5b3c6" providerId="LiveId" clId="{1BE94A9B-4034-4FCC-8A1A-3C8CE75D0657}" dt="2017-08-25T22:50:46.945" v="9702" actId="478"/>
          <ac:spMkLst>
            <pc:docMk/>
            <pc:sldMk cId="14298884" sldId="274"/>
            <ac:spMk id="3" creationId="{00000000-0000-0000-0000-000000000000}"/>
          </ac:spMkLst>
        </pc:spChg>
        <pc:spChg chg="add del mod">
          <ac:chgData name="Pavel dmitriev" userId="4ec314bcc5f5b3c6" providerId="LiveId" clId="{1BE94A9B-4034-4FCC-8A1A-3C8CE75D0657}" dt="2017-08-25T22:50:54.963" v="9703" actId="478"/>
          <ac:spMkLst>
            <pc:docMk/>
            <pc:sldMk cId="14298884" sldId="274"/>
            <ac:spMk id="7" creationId="{7A9EC5A7-4241-4CC0-B343-BAC2110605CF}"/>
          </ac:spMkLst>
        </pc:spChg>
        <pc:picChg chg="add mod">
          <ac:chgData name="Pavel dmitriev" userId="4ec314bcc5f5b3c6" providerId="LiveId" clId="{1BE94A9B-4034-4FCC-8A1A-3C8CE75D0657}" dt="2017-08-25T22:50:44.097" v="9701" actId="1076"/>
          <ac:picMkLst>
            <pc:docMk/>
            <pc:sldMk cId="14298884" sldId="274"/>
            <ac:picMk id="5" creationId="{EA33E59C-62B5-47BA-9A3B-D11C731240B2}"/>
          </ac:picMkLst>
        </pc:picChg>
      </pc:sldChg>
      <pc:sldChg chg="modSp add modAnim modNotesTx">
        <pc:chgData name="Pavel dmitriev" userId="4ec314bcc5f5b3c6" providerId="LiveId" clId="{1BE94A9B-4034-4FCC-8A1A-3C8CE75D0657}" dt="2017-08-27T00:11:56.172" v="9996" actId="20577"/>
        <pc:sldMkLst>
          <pc:docMk/>
          <pc:sldMk cId="2341460695" sldId="275"/>
        </pc:sldMkLst>
        <pc:spChg chg="mod">
          <ac:chgData name="Pavel dmitriev" userId="4ec314bcc5f5b3c6" providerId="LiveId" clId="{1BE94A9B-4034-4FCC-8A1A-3C8CE75D0657}" dt="2017-08-25T23:34:50.044" v="9727" actId="14100"/>
          <ac:spMkLst>
            <pc:docMk/>
            <pc:sldMk cId="2341460695" sldId="275"/>
            <ac:spMk id="3" creationId="{FA1B3866-A6E2-44DB-AF77-64E633ABDA10}"/>
          </ac:spMkLst>
        </pc:spChg>
      </pc:sldChg>
      <pc:sldChg chg="modSp add modAnim modNotesTx">
        <pc:chgData name="Pavel dmitriev" userId="4ec314bcc5f5b3c6" providerId="LiveId" clId="{1BE94A9B-4034-4FCC-8A1A-3C8CE75D0657}" dt="2017-08-27T00:13:23.342" v="10000" actId="20577"/>
        <pc:sldMkLst>
          <pc:docMk/>
          <pc:sldMk cId="1564573656" sldId="276"/>
        </pc:sldMkLst>
        <pc:spChg chg="mod">
          <ac:chgData name="Pavel dmitriev" userId="4ec314bcc5f5b3c6" providerId="LiveId" clId="{1BE94A9B-4034-4FCC-8A1A-3C8CE75D0657}" dt="2017-08-25T23:35:18.779" v="9730" actId="14100"/>
          <ac:spMkLst>
            <pc:docMk/>
            <pc:sldMk cId="1564573656" sldId="276"/>
            <ac:spMk id="3" creationId="{FA1B3866-A6E2-44DB-AF77-64E633ABDA10}"/>
          </ac:spMkLst>
        </pc:spChg>
      </pc:sldChg>
      <pc:sldChg chg="modSp add modAnim modNotesTx">
        <pc:chgData name="Pavel dmitriev" userId="4ec314bcc5f5b3c6" providerId="LiveId" clId="{1BE94A9B-4034-4FCC-8A1A-3C8CE75D0657}" dt="2017-08-27T00:14:46.159" v="10004" actId="20577"/>
        <pc:sldMkLst>
          <pc:docMk/>
          <pc:sldMk cId="2314410851" sldId="277"/>
        </pc:sldMkLst>
        <pc:spChg chg="mod">
          <ac:chgData name="Pavel dmitriev" userId="4ec314bcc5f5b3c6" providerId="LiveId" clId="{1BE94A9B-4034-4FCC-8A1A-3C8CE75D0657}" dt="2017-08-25T23:37:11.217" v="9733" actId="14100"/>
          <ac:spMkLst>
            <pc:docMk/>
            <pc:sldMk cId="2314410851" sldId="277"/>
            <ac:spMk id="3" creationId="{FA1B3866-A6E2-44DB-AF77-64E633ABDA10}"/>
          </ac:spMkLst>
        </pc:spChg>
      </pc:sldChg>
      <pc:sldChg chg="modSp add modAnim modNotesTx">
        <pc:chgData name="Pavel dmitriev" userId="4ec314bcc5f5b3c6" providerId="LiveId" clId="{1BE94A9B-4034-4FCC-8A1A-3C8CE75D0657}" dt="2017-08-27T00:15:46.071" v="10008" actId="20577"/>
        <pc:sldMkLst>
          <pc:docMk/>
          <pc:sldMk cId="1337362129" sldId="278"/>
        </pc:sldMkLst>
        <pc:spChg chg="mod">
          <ac:chgData name="Pavel dmitriev" userId="4ec314bcc5f5b3c6" providerId="LiveId" clId="{1BE94A9B-4034-4FCC-8A1A-3C8CE75D0657}" dt="2017-08-25T23:37:58.758" v="9736" actId="14100"/>
          <ac:spMkLst>
            <pc:docMk/>
            <pc:sldMk cId="1337362129" sldId="278"/>
            <ac:spMk id="3" creationId="{FA1B3866-A6E2-44DB-AF77-64E633ABDA10}"/>
          </ac:spMkLst>
        </pc:spChg>
      </pc:sldChg>
      <pc:sldChg chg="modSp add modAnim modNotesTx">
        <pc:chgData name="Pavel dmitriev" userId="4ec314bcc5f5b3c6" providerId="LiveId" clId="{1BE94A9B-4034-4FCC-8A1A-3C8CE75D0657}" dt="2017-08-27T00:34:30.831" v="10012" actId="20577"/>
        <pc:sldMkLst>
          <pc:docMk/>
          <pc:sldMk cId="504260971" sldId="279"/>
        </pc:sldMkLst>
        <pc:spChg chg="mod">
          <ac:chgData name="Pavel dmitriev" userId="4ec314bcc5f5b3c6" providerId="LiveId" clId="{1BE94A9B-4034-4FCC-8A1A-3C8CE75D0657}" dt="2017-08-25T23:38:14.565" v="9739" actId="14100"/>
          <ac:spMkLst>
            <pc:docMk/>
            <pc:sldMk cId="504260971" sldId="279"/>
            <ac:spMk id="3" creationId="{FA1B3866-A6E2-44DB-AF77-64E633ABDA10}"/>
          </ac:spMkLst>
        </pc:spChg>
      </pc:sldChg>
      <pc:sldChg chg="modSp add modAnim modNotesTx">
        <pc:chgData name="Pavel dmitriev" userId="4ec314bcc5f5b3c6" providerId="LiveId" clId="{1BE94A9B-4034-4FCC-8A1A-3C8CE75D0657}" dt="2017-08-27T17:14:23.611" v="10085" actId="20577"/>
        <pc:sldMkLst>
          <pc:docMk/>
          <pc:sldMk cId="3963917558" sldId="280"/>
        </pc:sldMkLst>
        <pc:spChg chg="mod">
          <ac:chgData name="Pavel dmitriev" userId="4ec314bcc5f5b3c6" providerId="LiveId" clId="{1BE94A9B-4034-4FCC-8A1A-3C8CE75D0657}" dt="2017-08-25T23:38:38.984" v="9742" actId="14100"/>
          <ac:spMkLst>
            <pc:docMk/>
            <pc:sldMk cId="3963917558" sldId="280"/>
            <ac:spMk id="3" creationId="{FA1B3866-A6E2-44DB-AF77-64E633ABDA10}"/>
          </ac:spMkLst>
        </pc:spChg>
      </pc:sldChg>
      <pc:sldChg chg="modSp add modAnim modNotesTx">
        <pc:chgData name="Pavel dmitriev" userId="4ec314bcc5f5b3c6" providerId="LiveId" clId="{1BE94A9B-4034-4FCC-8A1A-3C8CE75D0657}" dt="2017-08-27T17:17:21.817" v="10102" actId="20577"/>
        <pc:sldMkLst>
          <pc:docMk/>
          <pc:sldMk cId="3916969661" sldId="281"/>
        </pc:sldMkLst>
        <pc:spChg chg="mod">
          <ac:chgData name="Pavel dmitriev" userId="4ec314bcc5f5b3c6" providerId="LiveId" clId="{1BE94A9B-4034-4FCC-8A1A-3C8CE75D0657}" dt="2017-08-25T23:40:07.142" v="9745" actId="14100"/>
          <ac:spMkLst>
            <pc:docMk/>
            <pc:sldMk cId="3916969661" sldId="281"/>
            <ac:spMk id="3" creationId="{FA1B3866-A6E2-44DB-AF77-64E633ABDA10}"/>
          </ac:spMkLst>
        </pc:spChg>
      </pc:sldChg>
      <pc:sldChg chg="add del">
        <pc:chgData name="Pavel dmitriev" userId="4ec314bcc5f5b3c6" providerId="LiveId" clId="{1BE94A9B-4034-4FCC-8A1A-3C8CE75D0657}" dt="2017-08-26T23:47:56.055" v="9983" actId="2696"/>
        <pc:sldMkLst>
          <pc:docMk/>
          <pc:sldMk cId="1763036243" sldId="282"/>
        </pc:sldMkLst>
      </pc:sldChg>
    </pc:docChg>
  </pc:docChgLst>
  <pc:docChgLst>
    <pc:chgData name="Pavel dmitriev" userId="4ec314bcc5f5b3c6" providerId="LiveId" clId="{DCAD7748-8364-42DC-BE48-9AD496F7DAAF}"/>
    <pc:docChg chg="delSld modSld">
      <pc:chgData name="Pavel dmitriev" userId="4ec314bcc5f5b3c6" providerId="LiveId" clId="{DCAD7748-8364-42DC-BE48-9AD496F7DAAF}" dt="2017-10-07T15:11:01.262" v="9"/>
      <pc:docMkLst>
        <pc:docMk/>
      </pc:docMkLst>
      <pc:sldChg chg="delCm">
        <pc:chgData name="Pavel dmitriev" userId="4ec314bcc5f5b3c6" providerId="LiveId" clId="{DCAD7748-8364-42DC-BE48-9AD496F7DAAF}" dt="2017-10-07T15:10:48.595" v="7"/>
        <pc:sldMkLst>
          <pc:docMk/>
          <pc:sldMk cId="3963195321" sldId="257"/>
        </pc:sldMkLst>
      </pc:sldChg>
      <pc:sldChg chg="delCm">
        <pc:chgData name="Pavel dmitriev" userId="4ec314bcc5f5b3c6" providerId="LiveId" clId="{DCAD7748-8364-42DC-BE48-9AD496F7DAAF}" dt="2017-10-07T15:10:29.105" v="5"/>
        <pc:sldMkLst>
          <pc:docMk/>
          <pc:sldMk cId="3527537550" sldId="258"/>
        </pc:sldMkLst>
      </pc:sldChg>
      <pc:sldChg chg="del">
        <pc:chgData name="Pavel dmitriev" userId="4ec314bcc5f5b3c6" providerId="LiveId" clId="{DCAD7748-8364-42DC-BE48-9AD496F7DAAF}" dt="2017-10-07T15:09:40.837" v="3" actId="2696"/>
        <pc:sldMkLst>
          <pc:docMk/>
          <pc:sldMk cId="2238948452" sldId="260"/>
        </pc:sldMkLst>
      </pc:sldChg>
      <pc:sldChg chg="del">
        <pc:chgData name="Pavel dmitriev" userId="4ec314bcc5f5b3c6" providerId="LiveId" clId="{DCAD7748-8364-42DC-BE48-9AD496F7DAAF}" dt="2017-10-07T15:09:39.484" v="2" actId="2696"/>
        <pc:sldMkLst>
          <pc:docMk/>
          <pc:sldMk cId="3856844235" sldId="262"/>
        </pc:sldMkLst>
      </pc:sldChg>
      <pc:sldChg chg="delCm">
        <pc:chgData name="Pavel dmitriev" userId="4ec314bcc5f5b3c6" providerId="LiveId" clId="{DCAD7748-8364-42DC-BE48-9AD496F7DAAF}" dt="2017-10-07T15:11:01.262" v="9"/>
        <pc:sldMkLst>
          <pc:docMk/>
          <pc:sldMk cId="3170055964" sldId="267"/>
        </pc:sldMkLst>
      </pc:sldChg>
      <pc:sldChg chg="del">
        <pc:chgData name="Pavel dmitriev" userId="4ec314bcc5f5b3c6" providerId="LiveId" clId="{DCAD7748-8364-42DC-BE48-9AD496F7DAAF}" dt="2017-10-07T15:09:38.882" v="1" actId="2696"/>
        <pc:sldMkLst>
          <pc:docMk/>
          <pc:sldMk cId="3049186822" sldId="269"/>
        </pc:sldMkLst>
      </pc:sldChg>
      <pc:sldChg chg="del">
        <pc:chgData name="Pavel dmitriev" userId="4ec314bcc5f5b3c6" providerId="LiveId" clId="{DCAD7748-8364-42DC-BE48-9AD496F7DAAF}" dt="2017-10-07T15:09:38.280" v="0" actId="2696"/>
        <pc:sldMkLst>
          <pc:docMk/>
          <pc:sldMk cId="2750715410" sldId="270"/>
        </pc:sldMkLst>
      </pc:sldChg>
      <pc:sldChg chg="delCm">
        <pc:chgData name="Pavel dmitriev" userId="4ec314bcc5f5b3c6" providerId="LiveId" clId="{DCAD7748-8364-42DC-BE48-9AD496F7DAAF}" dt="2017-10-07T15:09:59.838" v="4"/>
        <pc:sldMkLst>
          <pc:docMk/>
          <pc:sldMk cId="2984364944" sldId="273"/>
        </pc:sldMkLst>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6999424643411E-2"/>
          <c:y val="0.11714231842157427"/>
          <c:w val="0.92823000664073607"/>
          <c:h val="0.72550680697623071"/>
        </c:manualLayout>
      </c:layout>
      <c:lineChart>
        <c:grouping val="standard"/>
        <c:varyColors val="0"/>
        <c:ser>
          <c:idx val="0"/>
          <c:order val="0"/>
          <c:tx>
            <c:strRef>
              <c:f>kpi_data!$B$1</c:f>
              <c:strCache>
                <c:ptCount val="1"/>
                <c:pt idx="0">
                  <c:v>Actual RPM</c:v>
                </c:pt>
              </c:strCache>
            </c:strRef>
          </c:tx>
          <c:spPr>
            <a:ln w="28575" cap="rnd">
              <a:solidFill>
                <a:schemeClr val="accent5"/>
              </a:solidFill>
              <a:round/>
            </a:ln>
            <a:effectLst/>
          </c:spPr>
          <c:marker>
            <c:symbol val="none"/>
          </c:marker>
          <c:cat>
            <c:numRef>
              <c:f>kpi_data!$A$996:$A$1915</c:f>
              <c:numCache>
                <c:formatCode>m/d/yyyy</c:formatCode>
                <c:ptCount val="920"/>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pt idx="31">
                  <c:v>41487</c:v>
                </c:pt>
                <c:pt idx="32">
                  <c:v>41488</c:v>
                </c:pt>
                <c:pt idx="33">
                  <c:v>41489</c:v>
                </c:pt>
                <c:pt idx="34">
                  <c:v>41490</c:v>
                </c:pt>
                <c:pt idx="35">
                  <c:v>41491</c:v>
                </c:pt>
                <c:pt idx="36">
                  <c:v>41492</c:v>
                </c:pt>
                <c:pt idx="37">
                  <c:v>41493</c:v>
                </c:pt>
                <c:pt idx="38">
                  <c:v>41494</c:v>
                </c:pt>
                <c:pt idx="39">
                  <c:v>41495</c:v>
                </c:pt>
                <c:pt idx="40">
                  <c:v>41496</c:v>
                </c:pt>
                <c:pt idx="41">
                  <c:v>41497</c:v>
                </c:pt>
                <c:pt idx="42">
                  <c:v>41498</c:v>
                </c:pt>
                <c:pt idx="43">
                  <c:v>41499</c:v>
                </c:pt>
                <c:pt idx="44">
                  <c:v>41500</c:v>
                </c:pt>
                <c:pt idx="45">
                  <c:v>41501</c:v>
                </c:pt>
                <c:pt idx="46">
                  <c:v>41502</c:v>
                </c:pt>
                <c:pt idx="47">
                  <c:v>41503</c:v>
                </c:pt>
                <c:pt idx="48">
                  <c:v>41504</c:v>
                </c:pt>
                <c:pt idx="49">
                  <c:v>41505</c:v>
                </c:pt>
                <c:pt idx="50">
                  <c:v>41506</c:v>
                </c:pt>
                <c:pt idx="51">
                  <c:v>41507</c:v>
                </c:pt>
                <c:pt idx="52">
                  <c:v>41508</c:v>
                </c:pt>
                <c:pt idx="53">
                  <c:v>41509</c:v>
                </c:pt>
                <c:pt idx="54">
                  <c:v>41510</c:v>
                </c:pt>
                <c:pt idx="55">
                  <c:v>41511</c:v>
                </c:pt>
                <c:pt idx="56">
                  <c:v>41512</c:v>
                </c:pt>
                <c:pt idx="57">
                  <c:v>41513</c:v>
                </c:pt>
                <c:pt idx="58">
                  <c:v>41514</c:v>
                </c:pt>
                <c:pt idx="59">
                  <c:v>41515</c:v>
                </c:pt>
                <c:pt idx="60">
                  <c:v>41516</c:v>
                </c:pt>
                <c:pt idx="61">
                  <c:v>41517</c:v>
                </c:pt>
                <c:pt idx="62">
                  <c:v>41518</c:v>
                </c:pt>
                <c:pt idx="63">
                  <c:v>41519</c:v>
                </c:pt>
                <c:pt idx="64">
                  <c:v>41520</c:v>
                </c:pt>
                <c:pt idx="65">
                  <c:v>41521</c:v>
                </c:pt>
                <c:pt idx="66">
                  <c:v>41522</c:v>
                </c:pt>
                <c:pt idx="67">
                  <c:v>41523</c:v>
                </c:pt>
                <c:pt idx="68">
                  <c:v>41524</c:v>
                </c:pt>
                <c:pt idx="69">
                  <c:v>41525</c:v>
                </c:pt>
                <c:pt idx="70">
                  <c:v>41526</c:v>
                </c:pt>
                <c:pt idx="71">
                  <c:v>41527</c:v>
                </c:pt>
                <c:pt idx="72">
                  <c:v>41528</c:v>
                </c:pt>
                <c:pt idx="73">
                  <c:v>41529</c:v>
                </c:pt>
                <c:pt idx="74">
                  <c:v>41530</c:v>
                </c:pt>
                <c:pt idx="75">
                  <c:v>41531</c:v>
                </c:pt>
                <c:pt idx="76">
                  <c:v>41532</c:v>
                </c:pt>
                <c:pt idx="77">
                  <c:v>41533</c:v>
                </c:pt>
                <c:pt idx="78">
                  <c:v>41534</c:v>
                </c:pt>
                <c:pt idx="79">
                  <c:v>41535</c:v>
                </c:pt>
                <c:pt idx="80">
                  <c:v>41536</c:v>
                </c:pt>
                <c:pt idx="81">
                  <c:v>41537</c:v>
                </c:pt>
                <c:pt idx="82">
                  <c:v>41538</c:v>
                </c:pt>
                <c:pt idx="83">
                  <c:v>41539</c:v>
                </c:pt>
                <c:pt idx="84">
                  <c:v>41540</c:v>
                </c:pt>
                <c:pt idx="85">
                  <c:v>41541</c:v>
                </c:pt>
                <c:pt idx="86">
                  <c:v>41542</c:v>
                </c:pt>
                <c:pt idx="87">
                  <c:v>41543</c:v>
                </c:pt>
                <c:pt idx="88">
                  <c:v>41544</c:v>
                </c:pt>
                <c:pt idx="89">
                  <c:v>41545</c:v>
                </c:pt>
                <c:pt idx="90">
                  <c:v>41546</c:v>
                </c:pt>
                <c:pt idx="91">
                  <c:v>41547</c:v>
                </c:pt>
                <c:pt idx="92">
                  <c:v>41548</c:v>
                </c:pt>
                <c:pt idx="93">
                  <c:v>41549</c:v>
                </c:pt>
                <c:pt idx="94">
                  <c:v>41550</c:v>
                </c:pt>
                <c:pt idx="95">
                  <c:v>41551</c:v>
                </c:pt>
                <c:pt idx="96">
                  <c:v>41552</c:v>
                </c:pt>
                <c:pt idx="97">
                  <c:v>41553</c:v>
                </c:pt>
                <c:pt idx="98">
                  <c:v>41554</c:v>
                </c:pt>
                <c:pt idx="99">
                  <c:v>41555</c:v>
                </c:pt>
                <c:pt idx="100">
                  <c:v>41556</c:v>
                </c:pt>
                <c:pt idx="101">
                  <c:v>41557</c:v>
                </c:pt>
                <c:pt idx="102">
                  <c:v>41558</c:v>
                </c:pt>
                <c:pt idx="103">
                  <c:v>41559</c:v>
                </c:pt>
                <c:pt idx="104">
                  <c:v>41560</c:v>
                </c:pt>
                <c:pt idx="105">
                  <c:v>41561</c:v>
                </c:pt>
                <c:pt idx="106">
                  <c:v>41562</c:v>
                </c:pt>
                <c:pt idx="107">
                  <c:v>41563</c:v>
                </c:pt>
                <c:pt idx="108">
                  <c:v>41564</c:v>
                </c:pt>
                <c:pt idx="109">
                  <c:v>41565</c:v>
                </c:pt>
                <c:pt idx="110">
                  <c:v>41566</c:v>
                </c:pt>
                <c:pt idx="111">
                  <c:v>41567</c:v>
                </c:pt>
                <c:pt idx="112">
                  <c:v>41568</c:v>
                </c:pt>
                <c:pt idx="113">
                  <c:v>41569</c:v>
                </c:pt>
                <c:pt idx="114">
                  <c:v>41570</c:v>
                </c:pt>
                <c:pt idx="115">
                  <c:v>41571</c:v>
                </c:pt>
                <c:pt idx="116">
                  <c:v>41572</c:v>
                </c:pt>
                <c:pt idx="117">
                  <c:v>41573</c:v>
                </c:pt>
                <c:pt idx="118">
                  <c:v>41574</c:v>
                </c:pt>
                <c:pt idx="119">
                  <c:v>41575</c:v>
                </c:pt>
                <c:pt idx="120">
                  <c:v>41576</c:v>
                </c:pt>
                <c:pt idx="121">
                  <c:v>41577</c:v>
                </c:pt>
                <c:pt idx="122">
                  <c:v>41578</c:v>
                </c:pt>
                <c:pt idx="123">
                  <c:v>41579</c:v>
                </c:pt>
                <c:pt idx="124">
                  <c:v>41580</c:v>
                </c:pt>
                <c:pt idx="125">
                  <c:v>41581</c:v>
                </c:pt>
                <c:pt idx="126">
                  <c:v>41582</c:v>
                </c:pt>
                <c:pt idx="127">
                  <c:v>41583</c:v>
                </c:pt>
                <c:pt idx="128">
                  <c:v>41584</c:v>
                </c:pt>
                <c:pt idx="129">
                  <c:v>41585</c:v>
                </c:pt>
                <c:pt idx="130">
                  <c:v>41586</c:v>
                </c:pt>
                <c:pt idx="131">
                  <c:v>41587</c:v>
                </c:pt>
                <c:pt idx="132">
                  <c:v>41588</c:v>
                </c:pt>
                <c:pt idx="133">
                  <c:v>41589</c:v>
                </c:pt>
                <c:pt idx="134">
                  <c:v>41590</c:v>
                </c:pt>
                <c:pt idx="135">
                  <c:v>41591</c:v>
                </c:pt>
                <c:pt idx="136">
                  <c:v>41592</c:v>
                </c:pt>
                <c:pt idx="137">
                  <c:v>41593</c:v>
                </c:pt>
                <c:pt idx="138">
                  <c:v>41594</c:v>
                </c:pt>
                <c:pt idx="139">
                  <c:v>41595</c:v>
                </c:pt>
                <c:pt idx="140">
                  <c:v>41596</c:v>
                </c:pt>
                <c:pt idx="141">
                  <c:v>41597</c:v>
                </c:pt>
                <c:pt idx="142">
                  <c:v>41598</c:v>
                </c:pt>
                <c:pt idx="143">
                  <c:v>41599</c:v>
                </c:pt>
                <c:pt idx="144">
                  <c:v>41600</c:v>
                </c:pt>
                <c:pt idx="145">
                  <c:v>41601</c:v>
                </c:pt>
                <c:pt idx="146">
                  <c:v>41602</c:v>
                </c:pt>
                <c:pt idx="147">
                  <c:v>41603</c:v>
                </c:pt>
                <c:pt idx="148">
                  <c:v>41604</c:v>
                </c:pt>
                <c:pt idx="149">
                  <c:v>41605</c:v>
                </c:pt>
                <c:pt idx="150">
                  <c:v>41606</c:v>
                </c:pt>
                <c:pt idx="151">
                  <c:v>41607</c:v>
                </c:pt>
                <c:pt idx="152">
                  <c:v>41608</c:v>
                </c:pt>
                <c:pt idx="153">
                  <c:v>41609</c:v>
                </c:pt>
                <c:pt idx="154">
                  <c:v>41610</c:v>
                </c:pt>
                <c:pt idx="155">
                  <c:v>41611</c:v>
                </c:pt>
                <c:pt idx="156">
                  <c:v>41612</c:v>
                </c:pt>
                <c:pt idx="157">
                  <c:v>41613</c:v>
                </c:pt>
                <c:pt idx="158">
                  <c:v>41614</c:v>
                </c:pt>
                <c:pt idx="159">
                  <c:v>41615</c:v>
                </c:pt>
                <c:pt idx="160">
                  <c:v>41616</c:v>
                </c:pt>
                <c:pt idx="161">
                  <c:v>41617</c:v>
                </c:pt>
                <c:pt idx="162">
                  <c:v>41618</c:v>
                </c:pt>
                <c:pt idx="163">
                  <c:v>41619</c:v>
                </c:pt>
                <c:pt idx="164">
                  <c:v>41620</c:v>
                </c:pt>
                <c:pt idx="165">
                  <c:v>41621</c:v>
                </c:pt>
                <c:pt idx="166">
                  <c:v>41622</c:v>
                </c:pt>
                <c:pt idx="167">
                  <c:v>41623</c:v>
                </c:pt>
                <c:pt idx="168">
                  <c:v>41624</c:v>
                </c:pt>
                <c:pt idx="169">
                  <c:v>41625</c:v>
                </c:pt>
                <c:pt idx="170">
                  <c:v>41626</c:v>
                </c:pt>
                <c:pt idx="171">
                  <c:v>41627</c:v>
                </c:pt>
                <c:pt idx="172">
                  <c:v>41628</c:v>
                </c:pt>
                <c:pt idx="173">
                  <c:v>41629</c:v>
                </c:pt>
                <c:pt idx="174">
                  <c:v>41630</c:v>
                </c:pt>
                <c:pt idx="175">
                  <c:v>41631</c:v>
                </c:pt>
                <c:pt idx="176">
                  <c:v>41632</c:v>
                </c:pt>
                <c:pt idx="177">
                  <c:v>41633</c:v>
                </c:pt>
                <c:pt idx="178">
                  <c:v>41634</c:v>
                </c:pt>
                <c:pt idx="179">
                  <c:v>41635</c:v>
                </c:pt>
                <c:pt idx="180">
                  <c:v>41636</c:v>
                </c:pt>
                <c:pt idx="181">
                  <c:v>41637</c:v>
                </c:pt>
                <c:pt idx="182">
                  <c:v>41638</c:v>
                </c:pt>
                <c:pt idx="183">
                  <c:v>41639</c:v>
                </c:pt>
                <c:pt idx="184">
                  <c:v>41640</c:v>
                </c:pt>
                <c:pt idx="185">
                  <c:v>41641</c:v>
                </c:pt>
                <c:pt idx="186">
                  <c:v>41642</c:v>
                </c:pt>
                <c:pt idx="187">
                  <c:v>41643</c:v>
                </c:pt>
                <c:pt idx="188">
                  <c:v>41644</c:v>
                </c:pt>
                <c:pt idx="189">
                  <c:v>41645</c:v>
                </c:pt>
                <c:pt idx="190">
                  <c:v>41646</c:v>
                </c:pt>
                <c:pt idx="191">
                  <c:v>41647</c:v>
                </c:pt>
                <c:pt idx="192">
                  <c:v>41648</c:v>
                </c:pt>
                <c:pt idx="193">
                  <c:v>41649</c:v>
                </c:pt>
                <c:pt idx="194">
                  <c:v>41650</c:v>
                </c:pt>
                <c:pt idx="195">
                  <c:v>41651</c:v>
                </c:pt>
                <c:pt idx="196">
                  <c:v>41652</c:v>
                </c:pt>
                <c:pt idx="197">
                  <c:v>41653</c:v>
                </c:pt>
                <c:pt idx="198">
                  <c:v>41654</c:v>
                </c:pt>
                <c:pt idx="199">
                  <c:v>41655</c:v>
                </c:pt>
                <c:pt idx="200">
                  <c:v>41656</c:v>
                </c:pt>
                <c:pt idx="201">
                  <c:v>41657</c:v>
                </c:pt>
                <c:pt idx="202">
                  <c:v>41658</c:v>
                </c:pt>
                <c:pt idx="203">
                  <c:v>41659</c:v>
                </c:pt>
                <c:pt idx="204">
                  <c:v>41660</c:v>
                </c:pt>
                <c:pt idx="205">
                  <c:v>41661</c:v>
                </c:pt>
                <c:pt idx="206">
                  <c:v>41662</c:v>
                </c:pt>
                <c:pt idx="207">
                  <c:v>41663</c:v>
                </c:pt>
                <c:pt idx="208">
                  <c:v>41664</c:v>
                </c:pt>
                <c:pt idx="209">
                  <c:v>41665</c:v>
                </c:pt>
                <c:pt idx="210">
                  <c:v>41666</c:v>
                </c:pt>
                <c:pt idx="211">
                  <c:v>41667</c:v>
                </c:pt>
                <c:pt idx="212">
                  <c:v>41668</c:v>
                </c:pt>
                <c:pt idx="213">
                  <c:v>41669</c:v>
                </c:pt>
                <c:pt idx="214">
                  <c:v>41670</c:v>
                </c:pt>
                <c:pt idx="215">
                  <c:v>41671</c:v>
                </c:pt>
                <c:pt idx="216">
                  <c:v>41672</c:v>
                </c:pt>
                <c:pt idx="217">
                  <c:v>41673</c:v>
                </c:pt>
                <c:pt idx="218">
                  <c:v>41674</c:v>
                </c:pt>
                <c:pt idx="219">
                  <c:v>41675</c:v>
                </c:pt>
                <c:pt idx="220">
                  <c:v>41676</c:v>
                </c:pt>
                <c:pt idx="221">
                  <c:v>41677</c:v>
                </c:pt>
                <c:pt idx="222">
                  <c:v>41678</c:v>
                </c:pt>
                <c:pt idx="223">
                  <c:v>41679</c:v>
                </c:pt>
                <c:pt idx="224">
                  <c:v>41680</c:v>
                </c:pt>
                <c:pt idx="225">
                  <c:v>41681</c:v>
                </c:pt>
                <c:pt idx="226">
                  <c:v>41682</c:v>
                </c:pt>
                <c:pt idx="227">
                  <c:v>41683</c:v>
                </c:pt>
                <c:pt idx="228">
                  <c:v>41684</c:v>
                </c:pt>
                <c:pt idx="229">
                  <c:v>41685</c:v>
                </c:pt>
                <c:pt idx="230">
                  <c:v>41686</c:v>
                </c:pt>
                <c:pt idx="231">
                  <c:v>41687</c:v>
                </c:pt>
                <c:pt idx="232">
                  <c:v>41688</c:v>
                </c:pt>
                <c:pt idx="233">
                  <c:v>41689</c:v>
                </c:pt>
                <c:pt idx="234">
                  <c:v>41690</c:v>
                </c:pt>
                <c:pt idx="235">
                  <c:v>41691</c:v>
                </c:pt>
                <c:pt idx="236">
                  <c:v>41692</c:v>
                </c:pt>
                <c:pt idx="237">
                  <c:v>41693</c:v>
                </c:pt>
                <c:pt idx="238">
                  <c:v>41694</c:v>
                </c:pt>
                <c:pt idx="239">
                  <c:v>41695</c:v>
                </c:pt>
                <c:pt idx="240">
                  <c:v>41696</c:v>
                </c:pt>
                <c:pt idx="241">
                  <c:v>41697</c:v>
                </c:pt>
                <c:pt idx="242">
                  <c:v>41698</c:v>
                </c:pt>
                <c:pt idx="243">
                  <c:v>41699</c:v>
                </c:pt>
                <c:pt idx="244">
                  <c:v>41700</c:v>
                </c:pt>
                <c:pt idx="245">
                  <c:v>41701</c:v>
                </c:pt>
                <c:pt idx="246">
                  <c:v>41702</c:v>
                </c:pt>
                <c:pt idx="247">
                  <c:v>41703</c:v>
                </c:pt>
                <c:pt idx="248">
                  <c:v>41704</c:v>
                </c:pt>
                <c:pt idx="249">
                  <c:v>41705</c:v>
                </c:pt>
                <c:pt idx="250">
                  <c:v>41706</c:v>
                </c:pt>
                <c:pt idx="251">
                  <c:v>41707</c:v>
                </c:pt>
                <c:pt idx="252">
                  <c:v>41708</c:v>
                </c:pt>
                <c:pt idx="253">
                  <c:v>41709</c:v>
                </c:pt>
                <c:pt idx="254">
                  <c:v>41710</c:v>
                </c:pt>
                <c:pt idx="255">
                  <c:v>41711</c:v>
                </c:pt>
                <c:pt idx="256">
                  <c:v>41712</c:v>
                </c:pt>
                <c:pt idx="257">
                  <c:v>41713</c:v>
                </c:pt>
                <c:pt idx="258">
                  <c:v>41714</c:v>
                </c:pt>
                <c:pt idx="259">
                  <c:v>41715</c:v>
                </c:pt>
                <c:pt idx="260">
                  <c:v>41716</c:v>
                </c:pt>
                <c:pt idx="261">
                  <c:v>41717</c:v>
                </c:pt>
                <c:pt idx="262">
                  <c:v>41718</c:v>
                </c:pt>
                <c:pt idx="263">
                  <c:v>41719</c:v>
                </c:pt>
                <c:pt idx="264">
                  <c:v>41720</c:v>
                </c:pt>
                <c:pt idx="265">
                  <c:v>41721</c:v>
                </c:pt>
                <c:pt idx="266">
                  <c:v>41722</c:v>
                </c:pt>
                <c:pt idx="267">
                  <c:v>41723</c:v>
                </c:pt>
                <c:pt idx="268">
                  <c:v>41724</c:v>
                </c:pt>
                <c:pt idx="269">
                  <c:v>41725</c:v>
                </c:pt>
                <c:pt idx="270">
                  <c:v>41726</c:v>
                </c:pt>
                <c:pt idx="271">
                  <c:v>41727</c:v>
                </c:pt>
                <c:pt idx="272">
                  <c:v>41728</c:v>
                </c:pt>
                <c:pt idx="273">
                  <c:v>41729</c:v>
                </c:pt>
                <c:pt idx="274">
                  <c:v>41730</c:v>
                </c:pt>
                <c:pt idx="275">
                  <c:v>41731</c:v>
                </c:pt>
                <c:pt idx="276">
                  <c:v>41732</c:v>
                </c:pt>
                <c:pt idx="277">
                  <c:v>41733</c:v>
                </c:pt>
                <c:pt idx="278">
                  <c:v>41734</c:v>
                </c:pt>
                <c:pt idx="279">
                  <c:v>41735</c:v>
                </c:pt>
                <c:pt idx="280">
                  <c:v>41736</c:v>
                </c:pt>
                <c:pt idx="281">
                  <c:v>41737</c:v>
                </c:pt>
                <c:pt idx="282">
                  <c:v>41738</c:v>
                </c:pt>
                <c:pt idx="283">
                  <c:v>41739</c:v>
                </c:pt>
                <c:pt idx="284">
                  <c:v>41740</c:v>
                </c:pt>
                <c:pt idx="285">
                  <c:v>41741</c:v>
                </c:pt>
                <c:pt idx="286">
                  <c:v>41742</c:v>
                </c:pt>
                <c:pt idx="287">
                  <c:v>41743</c:v>
                </c:pt>
                <c:pt idx="288">
                  <c:v>41744</c:v>
                </c:pt>
                <c:pt idx="289">
                  <c:v>41745</c:v>
                </c:pt>
                <c:pt idx="290">
                  <c:v>41746</c:v>
                </c:pt>
                <c:pt idx="291">
                  <c:v>41747</c:v>
                </c:pt>
                <c:pt idx="292">
                  <c:v>41748</c:v>
                </c:pt>
                <c:pt idx="293">
                  <c:v>41749</c:v>
                </c:pt>
                <c:pt idx="294">
                  <c:v>41750</c:v>
                </c:pt>
                <c:pt idx="295">
                  <c:v>41751</c:v>
                </c:pt>
                <c:pt idx="296">
                  <c:v>41752</c:v>
                </c:pt>
                <c:pt idx="297">
                  <c:v>41753</c:v>
                </c:pt>
                <c:pt idx="298">
                  <c:v>41754</c:v>
                </c:pt>
                <c:pt idx="299">
                  <c:v>41755</c:v>
                </c:pt>
                <c:pt idx="300">
                  <c:v>41756</c:v>
                </c:pt>
                <c:pt idx="301">
                  <c:v>41757</c:v>
                </c:pt>
                <c:pt idx="302">
                  <c:v>41758</c:v>
                </c:pt>
                <c:pt idx="303">
                  <c:v>41759</c:v>
                </c:pt>
                <c:pt idx="304">
                  <c:v>41760</c:v>
                </c:pt>
                <c:pt idx="305">
                  <c:v>41761</c:v>
                </c:pt>
                <c:pt idx="306">
                  <c:v>41762</c:v>
                </c:pt>
                <c:pt idx="307">
                  <c:v>41763</c:v>
                </c:pt>
                <c:pt idx="308">
                  <c:v>41764</c:v>
                </c:pt>
                <c:pt idx="309">
                  <c:v>41765</c:v>
                </c:pt>
                <c:pt idx="310">
                  <c:v>41766</c:v>
                </c:pt>
                <c:pt idx="311">
                  <c:v>41767</c:v>
                </c:pt>
                <c:pt idx="312">
                  <c:v>41768</c:v>
                </c:pt>
                <c:pt idx="313">
                  <c:v>41769</c:v>
                </c:pt>
                <c:pt idx="314">
                  <c:v>41770</c:v>
                </c:pt>
                <c:pt idx="315">
                  <c:v>41771</c:v>
                </c:pt>
                <c:pt idx="316">
                  <c:v>41772</c:v>
                </c:pt>
                <c:pt idx="317">
                  <c:v>41773</c:v>
                </c:pt>
                <c:pt idx="318">
                  <c:v>41774</c:v>
                </c:pt>
                <c:pt idx="319">
                  <c:v>41775</c:v>
                </c:pt>
                <c:pt idx="320">
                  <c:v>41776</c:v>
                </c:pt>
                <c:pt idx="321">
                  <c:v>41777</c:v>
                </c:pt>
                <c:pt idx="322">
                  <c:v>41778</c:v>
                </c:pt>
                <c:pt idx="323">
                  <c:v>41779</c:v>
                </c:pt>
                <c:pt idx="324">
                  <c:v>41780</c:v>
                </c:pt>
                <c:pt idx="325">
                  <c:v>41781</c:v>
                </c:pt>
                <c:pt idx="326">
                  <c:v>41782</c:v>
                </c:pt>
                <c:pt idx="327">
                  <c:v>41783</c:v>
                </c:pt>
                <c:pt idx="328">
                  <c:v>41784</c:v>
                </c:pt>
                <c:pt idx="329">
                  <c:v>41785</c:v>
                </c:pt>
                <c:pt idx="330">
                  <c:v>41786</c:v>
                </c:pt>
                <c:pt idx="331">
                  <c:v>41787</c:v>
                </c:pt>
                <c:pt idx="332">
                  <c:v>41788</c:v>
                </c:pt>
                <c:pt idx="333">
                  <c:v>41789</c:v>
                </c:pt>
                <c:pt idx="334">
                  <c:v>41790</c:v>
                </c:pt>
                <c:pt idx="335">
                  <c:v>41791</c:v>
                </c:pt>
                <c:pt idx="336">
                  <c:v>41792</c:v>
                </c:pt>
                <c:pt idx="337">
                  <c:v>41793</c:v>
                </c:pt>
                <c:pt idx="338">
                  <c:v>41794</c:v>
                </c:pt>
                <c:pt idx="339">
                  <c:v>41795</c:v>
                </c:pt>
                <c:pt idx="340">
                  <c:v>41796</c:v>
                </c:pt>
                <c:pt idx="341">
                  <c:v>41797</c:v>
                </c:pt>
                <c:pt idx="342">
                  <c:v>41798</c:v>
                </c:pt>
                <c:pt idx="343">
                  <c:v>41799</c:v>
                </c:pt>
                <c:pt idx="344">
                  <c:v>41800</c:v>
                </c:pt>
                <c:pt idx="345">
                  <c:v>41801</c:v>
                </c:pt>
                <c:pt idx="346">
                  <c:v>41802</c:v>
                </c:pt>
                <c:pt idx="347">
                  <c:v>41803</c:v>
                </c:pt>
                <c:pt idx="348">
                  <c:v>41804</c:v>
                </c:pt>
                <c:pt idx="349">
                  <c:v>41805</c:v>
                </c:pt>
                <c:pt idx="350">
                  <c:v>41806</c:v>
                </c:pt>
                <c:pt idx="351">
                  <c:v>41807</c:v>
                </c:pt>
                <c:pt idx="352">
                  <c:v>41808</c:v>
                </c:pt>
                <c:pt idx="353">
                  <c:v>41809</c:v>
                </c:pt>
                <c:pt idx="354">
                  <c:v>41810</c:v>
                </c:pt>
                <c:pt idx="355">
                  <c:v>41811</c:v>
                </c:pt>
                <c:pt idx="356">
                  <c:v>41812</c:v>
                </c:pt>
                <c:pt idx="357">
                  <c:v>41813</c:v>
                </c:pt>
                <c:pt idx="358">
                  <c:v>41814</c:v>
                </c:pt>
                <c:pt idx="359">
                  <c:v>41815</c:v>
                </c:pt>
                <c:pt idx="360">
                  <c:v>41816</c:v>
                </c:pt>
                <c:pt idx="361">
                  <c:v>41817</c:v>
                </c:pt>
                <c:pt idx="362">
                  <c:v>41818</c:v>
                </c:pt>
                <c:pt idx="363">
                  <c:v>41819</c:v>
                </c:pt>
                <c:pt idx="364">
                  <c:v>41820</c:v>
                </c:pt>
                <c:pt idx="365">
                  <c:v>41821</c:v>
                </c:pt>
                <c:pt idx="366">
                  <c:v>41822</c:v>
                </c:pt>
                <c:pt idx="367">
                  <c:v>41823</c:v>
                </c:pt>
                <c:pt idx="368">
                  <c:v>41824</c:v>
                </c:pt>
                <c:pt idx="369">
                  <c:v>41825</c:v>
                </c:pt>
                <c:pt idx="370">
                  <c:v>41826</c:v>
                </c:pt>
                <c:pt idx="371">
                  <c:v>41827</c:v>
                </c:pt>
                <c:pt idx="372">
                  <c:v>41828</c:v>
                </c:pt>
                <c:pt idx="373">
                  <c:v>41829</c:v>
                </c:pt>
                <c:pt idx="374">
                  <c:v>41830</c:v>
                </c:pt>
                <c:pt idx="375">
                  <c:v>41831</c:v>
                </c:pt>
                <c:pt idx="376">
                  <c:v>41832</c:v>
                </c:pt>
                <c:pt idx="377">
                  <c:v>41833</c:v>
                </c:pt>
                <c:pt idx="378">
                  <c:v>41834</c:v>
                </c:pt>
                <c:pt idx="379">
                  <c:v>41835</c:v>
                </c:pt>
                <c:pt idx="380">
                  <c:v>41836</c:v>
                </c:pt>
                <c:pt idx="381">
                  <c:v>41837</c:v>
                </c:pt>
                <c:pt idx="382">
                  <c:v>41838</c:v>
                </c:pt>
                <c:pt idx="383">
                  <c:v>41839</c:v>
                </c:pt>
                <c:pt idx="384">
                  <c:v>41840</c:v>
                </c:pt>
                <c:pt idx="385">
                  <c:v>41841</c:v>
                </c:pt>
                <c:pt idx="386">
                  <c:v>41842</c:v>
                </c:pt>
                <c:pt idx="387">
                  <c:v>41843</c:v>
                </c:pt>
                <c:pt idx="388">
                  <c:v>41844</c:v>
                </c:pt>
                <c:pt idx="389">
                  <c:v>41845</c:v>
                </c:pt>
                <c:pt idx="390">
                  <c:v>41846</c:v>
                </c:pt>
                <c:pt idx="391">
                  <c:v>41847</c:v>
                </c:pt>
                <c:pt idx="392">
                  <c:v>41848</c:v>
                </c:pt>
                <c:pt idx="393">
                  <c:v>41849</c:v>
                </c:pt>
                <c:pt idx="394">
                  <c:v>41850</c:v>
                </c:pt>
                <c:pt idx="395">
                  <c:v>41851</c:v>
                </c:pt>
                <c:pt idx="396">
                  <c:v>41852</c:v>
                </c:pt>
                <c:pt idx="397">
                  <c:v>41853</c:v>
                </c:pt>
                <c:pt idx="398">
                  <c:v>41854</c:v>
                </c:pt>
                <c:pt idx="399">
                  <c:v>41855</c:v>
                </c:pt>
                <c:pt idx="400">
                  <c:v>41856</c:v>
                </c:pt>
                <c:pt idx="401">
                  <c:v>41857</c:v>
                </c:pt>
                <c:pt idx="402">
                  <c:v>41858</c:v>
                </c:pt>
                <c:pt idx="403">
                  <c:v>41859</c:v>
                </c:pt>
                <c:pt idx="404">
                  <c:v>41860</c:v>
                </c:pt>
                <c:pt idx="405">
                  <c:v>41861</c:v>
                </c:pt>
                <c:pt idx="406">
                  <c:v>41862</c:v>
                </c:pt>
                <c:pt idx="407">
                  <c:v>41863</c:v>
                </c:pt>
                <c:pt idx="408">
                  <c:v>41864</c:v>
                </c:pt>
                <c:pt idx="409">
                  <c:v>41865</c:v>
                </c:pt>
                <c:pt idx="410">
                  <c:v>41866</c:v>
                </c:pt>
                <c:pt idx="411">
                  <c:v>41867</c:v>
                </c:pt>
                <c:pt idx="412">
                  <c:v>41868</c:v>
                </c:pt>
                <c:pt idx="413">
                  <c:v>41869</c:v>
                </c:pt>
                <c:pt idx="414">
                  <c:v>41870</c:v>
                </c:pt>
                <c:pt idx="415">
                  <c:v>41871</c:v>
                </c:pt>
                <c:pt idx="416">
                  <c:v>41872</c:v>
                </c:pt>
                <c:pt idx="417">
                  <c:v>41873</c:v>
                </c:pt>
                <c:pt idx="418">
                  <c:v>41874</c:v>
                </c:pt>
                <c:pt idx="419">
                  <c:v>41875</c:v>
                </c:pt>
                <c:pt idx="420">
                  <c:v>41876</c:v>
                </c:pt>
                <c:pt idx="421">
                  <c:v>41877</c:v>
                </c:pt>
                <c:pt idx="422">
                  <c:v>41878</c:v>
                </c:pt>
                <c:pt idx="423">
                  <c:v>41879</c:v>
                </c:pt>
                <c:pt idx="424">
                  <c:v>41880</c:v>
                </c:pt>
                <c:pt idx="425">
                  <c:v>41881</c:v>
                </c:pt>
                <c:pt idx="426">
                  <c:v>41882</c:v>
                </c:pt>
                <c:pt idx="427">
                  <c:v>41883</c:v>
                </c:pt>
                <c:pt idx="428">
                  <c:v>41884</c:v>
                </c:pt>
                <c:pt idx="429">
                  <c:v>41885</c:v>
                </c:pt>
                <c:pt idx="430">
                  <c:v>41886</c:v>
                </c:pt>
                <c:pt idx="431">
                  <c:v>41887</c:v>
                </c:pt>
                <c:pt idx="432">
                  <c:v>41888</c:v>
                </c:pt>
                <c:pt idx="433">
                  <c:v>41889</c:v>
                </c:pt>
                <c:pt idx="434">
                  <c:v>41890</c:v>
                </c:pt>
                <c:pt idx="435">
                  <c:v>41891</c:v>
                </c:pt>
                <c:pt idx="436">
                  <c:v>41892</c:v>
                </c:pt>
                <c:pt idx="437">
                  <c:v>41893</c:v>
                </c:pt>
                <c:pt idx="438">
                  <c:v>41894</c:v>
                </c:pt>
                <c:pt idx="439">
                  <c:v>41895</c:v>
                </c:pt>
                <c:pt idx="440">
                  <c:v>41896</c:v>
                </c:pt>
                <c:pt idx="441">
                  <c:v>41897</c:v>
                </c:pt>
                <c:pt idx="442">
                  <c:v>41898</c:v>
                </c:pt>
                <c:pt idx="443">
                  <c:v>41899</c:v>
                </c:pt>
                <c:pt idx="444">
                  <c:v>41900</c:v>
                </c:pt>
                <c:pt idx="445">
                  <c:v>41901</c:v>
                </c:pt>
                <c:pt idx="446">
                  <c:v>41902</c:v>
                </c:pt>
                <c:pt idx="447">
                  <c:v>41903</c:v>
                </c:pt>
                <c:pt idx="448">
                  <c:v>41904</c:v>
                </c:pt>
                <c:pt idx="449">
                  <c:v>41905</c:v>
                </c:pt>
                <c:pt idx="450">
                  <c:v>41906</c:v>
                </c:pt>
                <c:pt idx="451">
                  <c:v>41907</c:v>
                </c:pt>
                <c:pt idx="452">
                  <c:v>41908</c:v>
                </c:pt>
                <c:pt idx="453">
                  <c:v>41909</c:v>
                </c:pt>
                <c:pt idx="454">
                  <c:v>41910</c:v>
                </c:pt>
                <c:pt idx="455">
                  <c:v>41911</c:v>
                </c:pt>
                <c:pt idx="456">
                  <c:v>41912</c:v>
                </c:pt>
                <c:pt idx="457">
                  <c:v>41913</c:v>
                </c:pt>
                <c:pt idx="458">
                  <c:v>41914</c:v>
                </c:pt>
                <c:pt idx="459">
                  <c:v>41915</c:v>
                </c:pt>
                <c:pt idx="460">
                  <c:v>41916</c:v>
                </c:pt>
                <c:pt idx="461">
                  <c:v>41917</c:v>
                </c:pt>
                <c:pt idx="462">
                  <c:v>41918</c:v>
                </c:pt>
                <c:pt idx="463">
                  <c:v>41919</c:v>
                </c:pt>
                <c:pt idx="464">
                  <c:v>41920</c:v>
                </c:pt>
                <c:pt idx="465">
                  <c:v>41921</c:v>
                </c:pt>
                <c:pt idx="466">
                  <c:v>41922</c:v>
                </c:pt>
                <c:pt idx="467">
                  <c:v>41923</c:v>
                </c:pt>
                <c:pt idx="468">
                  <c:v>41924</c:v>
                </c:pt>
                <c:pt idx="469">
                  <c:v>41925</c:v>
                </c:pt>
                <c:pt idx="470">
                  <c:v>41926</c:v>
                </c:pt>
                <c:pt idx="471">
                  <c:v>41927</c:v>
                </c:pt>
                <c:pt idx="472">
                  <c:v>41928</c:v>
                </c:pt>
                <c:pt idx="473">
                  <c:v>41929</c:v>
                </c:pt>
                <c:pt idx="474">
                  <c:v>41930</c:v>
                </c:pt>
                <c:pt idx="475">
                  <c:v>41931</c:v>
                </c:pt>
                <c:pt idx="476">
                  <c:v>41932</c:v>
                </c:pt>
                <c:pt idx="477">
                  <c:v>41933</c:v>
                </c:pt>
                <c:pt idx="478">
                  <c:v>41934</c:v>
                </c:pt>
                <c:pt idx="479">
                  <c:v>41935</c:v>
                </c:pt>
                <c:pt idx="480">
                  <c:v>41936</c:v>
                </c:pt>
                <c:pt idx="481">
                  <c:v>41937</c:v>
                </c:pt>
                <c:pt idx="482">
                  <c:v>41938</c:v>
                </c:pt>
                <c:pt idx="483">
                  <c:v>41939</c:v>
                </c:pt>
                <c:pt idx="484">
                  <c:v>41940</c:v>
                </c:pt>
                <c:pt idx="485">
                  <c:v>41941</c:v>
                </c:pt>
                <c:pt idx="486">
                  <c:v>41942</c:v>
                </c:pt>
                <c:pt idx="487">
                  <c:v>41943</c:v>
                </c:pt>
                <c:pt idx="488">
                  <c:v>41944</c:v>
                </c:pt>
                <c:pt idx="489">
                  <c:v>41945</c:v>
                </c:pt>
                <c:pt idx="490">
                  <c:v>41946</c:v>
                </c:pt>
                <c:pt idx="491">
                  <c:v>41947</c:v>
                </c:pt>
                <c:pt idx="492">
                  <c:v>41948</c:v>
                </c:pt>
                <c:pt idx="493">
                  <c:v>41949</c:v>
                </c:pt>
                <c:pt idx="494">
                  <c:v>41950</c:v>
                </c:pt>
                <c:pt idx="495">
                  <c:v>41951</c:v>
                </c:pt>
                <c:pt idx="496">
                  <c:v>41952</c:v>
                </c:pt>
                <c:pt idx="497">
                  <c:v>41953</c:v>
                </c:pt>
                <c:pt idx="498">
                  <c:v>41954</c:v>
                </c:pt>
                <c:pt idx="499">
                  <c:v>41955</c:v>
                </c:pt>
                <c:pt idx="500">
                  <c:v>41956</c:v>
                </c:pt>
                <c:pt idx="501">
                  <c:v>41957</c:v>
                </c:pt>
                <c:pt idx="502">
                  <c:v>41958</c:v>
                </c:pt>
                <c:pt idx="503">
                  <c:v>41959</c:v>
                </c:pt>
                <c:pt idx="504">
                  <c:v>41960</c:v>
                </c:pt>
                <c:pt idx="505">
                  <c:v>41961</c:v>
                </c:pt>
                <c:pt idx="506">
                  <c:v>41962</c:v>
                </c:pt>
                <c:pt idx="507">
                  <c:v>41963</c:v>
                </c:pt>
                <c:pt idx="508">
                  <c:v>41964</c:v>
                </c:pt>
                <c:pt idx="509">
                  <c:v>41965</c:v>
                </c:pt>
                <c:pt idx="510">
                  <c:v>41966</c:v>
                </c:pt>
                <c:pt idx="511">
                  <c:v>41967</c:v>
                </c:pt>
                <c:pt idx="512">
                  <c:v>41968</c:v>
                </c:pt>
                <c:pt idx="513">
                  <c:v>41969</c:v>
                </c:pt>
                <c:pt idx="514">
                  <c:v>41970</c:v>
                </c:pt>
                <c:pt idx="515">
                  <c:v>41971</c:v>
                </c:pt>
                <c:pt idx="516">
                  <c:v>41972</c:v>
                </c:pt>
                <c:pt idx="517">
                  <c:v>41973</c:v>
                </c:pt>
                <c:pt idx="518">
                  <c:v>41974</c:v>
                </c:pt>
                <c:pt idx="519">
                  <c:v>41975</c:v>
                </c:pt>
                <c:pt idx="520">
                  <c:v>41976</c:v>
                </c:pt>
                <c:pt idx="521">
                  <c:v>41977</c:v>
                </c:pt>
                <c:pt idx="522">
                  <c:v>41978</c:v>
                </c:pt>
                <c:pt idx="523">
                  <c:v>41979</c:v>
                </c:pt>
                <c:pt idx="524">
                  <c:v>41980</c:v>
                </c:pt>
                <c:pt idx="525">
                  <c:v>41981</c:v>
                </c:pt>
                <c:pt idx="526">
                  <c:v>41982</c:v>
                </c:pt>
                <c:pt idx="527">
                  <c:v>41983</c:v>
                </c:pt>
                <c:pt idx="528">
                  <c:v>41984</c:v>
                </c:pt>
                <c:pt idx="529">
                  <c:v>41985</c:v>
                </c:pt>
                <c:pt idx="530">
                  <c:v>41986</c:v>
                </c:pt>
                <c:pt idx="531">
                  <c:v>41987</c:v>
                </c:pt>
                <c:pt idx="532">
                  <c:v>41988</c:v>
                </c:pt>
                <c:pt idx="533">
                  <c:v>41989</c:v>
                </c:pt>
                <c:pt idx="534">
                  <c:v>41990</c:v>
                </c:pt>
                <c:pt idx="535">
                  <c:v>41991</c:v>
                </c:pt>
                <c:pt idx="536">
                  <c:v>41992</c:v>
                </c:pt>
                <c:pt idx="537">
                  <c:v>41993</c:v>
                </c:pt>
                <c:pt idx="538">
                  <c:v>41994</c:v>
                </c:pt>
                <c:pt idx="539">
                  <c:v>41995</c:v>
                </c:pt>
                <c:pt idx="540">
                  <c:v>41996</c:v>
                </c:pt>
                <c:pt idx="541">
                  <c:v>41997</c:v>
                </c:pt>
                <c:pt idx="542">
                  <c:v>41998</c:v>
                </c:pt>
                <c:pt idx="543">
                  <c:v>41999</c:v>
                </c:pt>
                <c:pt idx="544">
                  <c:v>42000</c:v>
                </c:pt>
                <c:pt idx="545">
                  <c:v>42001</c:v>
                </c:pt>
                <c:pt idx="546">
                  <c:v>42002</c:v>
                </c:pt>
                <c:pt idx="547">
                  <c:v>42003</c:v>
                </c:pt>
                <c:pt idx="548">
                  <c:v>42004</c:v>
                </c:pt>
                <c:pt idx="549">
                  <c:v>42005</c:v>
                </c:pt>
                <c:pt idx="550">
                  <c:v>42006</c:v>
                </c:pt>
                <c:pt idx="551">
                  <c:v>42007</c:v>
                </c:pt>
                <c:pt idx="552">
                  <c:v>42008</c:v>
                </c:pt>
                <c:pt idx="553">
                  <c:v>42009</c:v>
                </c:pt>
                <c:pt idx="554">
                  <c:v>42010</c:v>
                </c:pt>
                <c:pt idx="555">
                  <c:v>42011</c:v>
                </c:pt>
                <c:pt idx="556">
                  <c:v>42012</c:v>
                </c:pt>
                <c:pt idx="557">
                  <c:v>42013</c:v>
                </c:pt>
                <c:pt idx="558">
                  <c:v>42014</c:v>
                </c:pt>
                <c:pt idx="559">
                  <c:v>42015</c:v>
                </c:pt>
                <c:pt idx="560">
                  <c:v>42016</c:v>
                </c:pt>
                <c:pt idx="561">
                  <c:v>42017</c:v>
                </c:pt>
                <c:pt idx="562">
                  <c:v>42018</c:v>
                </c:pt>
                <c:pt idx="563">
                  <c:v>42019</c:v>
                </c:pt>
                <c:pt idx="564">
                  <c:v>42020</c:v>
                </c:pt>
                <c:pt idx="565">
                  <c:v>42021</c:v>
                </c:pt>
                <c:pt idx="566">
                  <c:v>42022</c:v>
                </c:pt>
                <c:pt idx="567">
                  <c:v>42023</c:v>
                </c:pt>
                <c:pt idx="568">
                  <c:v>42024</c:v>
                </c:pt>
                <c:pt idx="569">
                  <c:v>42025</c:v>
                </c:pt>
                <c:pt idx="570">
                  <c:v>42026</c:v>
                </c:pt>
                <c:pt idx="571">
                  <c:v>42027</c:v>
                </c:pt>
                <c:pt idx="572">
                  <c:v>42028</c:v>
                </c:pt>
                <c:pt idx="573">
                  <c:v>42029</c:v>
                </c:pt>
                <c:pt idx="574">
                  <c:v>42030</c:v>
                </c:pt>
                <c:pt idx="575">
                  <c:v>42031</c:v>
                </c:pt>
                <c:pt idx="576">
                  <c:v>42032</c:v>
                </c:pt>
                <c:pt idx="577">
                  <c:v>42033</c:v>
                </c:pt>
                <c:pt idx="578">
                  <c:v>42034</c:v>
                </c:pt>
                <c:pt idx="579">
                  <c:v>42035</c:v>
                </c:pt>
                <c:pt idx="580">
                  <c:v>42036</c:v>
                </c:pt>
                <c:pt idx="581">
                  <c:v>42037</c:v>
                </c:pt>
                <c:pt idx="582">
                  <c:v>42038</c:v>
                </c:pt>
                <c:pt idx="583">
                  <c:v>42039</c:v>
                </c:pt>
                <c:pt idx="584">
                  <c:v>42040</c:v>
                </c:pt>
                <c:pt idx="585">
                  <c:v>42041</c:v>
                </c:pt>
                <c:pt idx="586">
                  <c:v>42042</c:v>
                </c:pt>
                <c:pt idx="587">
                  <c:v>42043</c:v>
                </c:pt>
                <c:pt idx="588">
                  <c:v>42044</c:v>
                </c:pt>
                <c:pt idx="589">
                  <c:v>42045</c:v>
                </c:pt>
                <c:pt idx="590">
                  <c:v>42046</c:v>
                </c:pt>
                <c:pt idx="591">
                  <c:v>42047</c:v>
                </c:pt>
                <c:pt idx="592">
                  <c:v>42048</c:v>
                </c:pt>
                <c:pt idx="593">
                  <c:v>42049</c:v>
                </c:pt>
                <c:pt idx="594">
                  <c:v>42050</c:v>
                </c:pt>
                <c:pt idx="595">
                  <c:v>42051</c:v>
                </c:pt>
                <c:pt idx="596">
                  <c:v>42052</c:v>
                </c:pt>
                <c:pt idx="597">
                  <c:v>42053</c:v>
                </c:pt>
                <c:pt idx="598">
                  <c:v>42054</c:v>
                </c:pt>
                <c:pt idx="599">
                  <c:v>42055</c:v>
                </c:pt>
                <c:pt idx="600">
                  <c:v>42056</c:v>
                </c:pt>
                <c:pt idx="601">
                  <c:v>42057</c:v>
                </c:pt>
                <c:pt idx="602">
                  <c:v>42058</c:v>
                </c:pt>
                <c:pt idx="603">
                  <c:v>42059</c:v>
                </c:pt>
                <c:pt idx="604">
                  <c:v>42060</c:v>
                </c:pt>
                <c:pt idx="605">
                  <c:v>42061</c:v>
                </c:pt>
                <c:pt idx="606">
                  <c:v>42062</c:v>
                </c:pt>
                <c:pt idx="607">
                  <c:v>42063</c:v>
                </c:pt>
                <c:pt idx="608">
                  <c:v>42064</c:v>
                </c:pt>
                <c:pt idx="609">
                  <c:v>42065</c:v>
                </c:pt>
                <c:pt idx="610">
                  <c:v>42066</c:v>
                </c:pt>
                <c:pt idx="611">
                  <c:v>42067</c:v>
                </c:pt>
                <c:pt idx="612">
                  <c:v>42068</c:v>
                </c:pt>
                <c:pt idx="613">
                  <c:v>42069</c:v>
                </c:pt>
                <c:pt idx="614">
                  <c:v>42070</c:v>
                </c:pt>
                <c:pt idx="615">
                  <c:v>42071</c:v>
                </c:pt>
                <c:pt idx="616">
                  <c:v>42072</c:v>
                </c:pt>
                <c:pt idx="617">
                  <c:v>42073</c:v>
                </c:pt>
                <c:pt idx="618">
                  <c:v>42074</c:v>
                </c:pt>
                <c:pt idx="619">
                  <c:v>42075</c:v>
                </c:pt>
                <c:pt idx="620">
                  <c:v>42076</c:v>
                </c:pt>
                <c:pt idx="621">
                  <c:v>42077</c:v>
                </c:pt>
                <c:pt idx="622">
                  <c:v>42078</c:v>
                </c:pt>
                <c:pt idx="623">
                  <c:v>42079</c:v>
                </c:pt>
                <c:pt idx="624">
                  <c:v>42080</c:v>
                </c:pt>
                <c:pt idx="625">
                  <c:v>42081</c:v>
                </c:pt>
                <c:pt idx="626">
                  <c:v>42082</c:v>
                </c:pt>
                <c:pt idx="627">
                  <c:v>42083</c:v>
                </c:pt>
                <c:pt idx="628">
                  <c:v>42084</c:v>
                </c:pt>
                <c:pt idx="629">
                  <c:v>42085</c:v>
                </c:pt>
                <c:pt idx="630">
                  <c:v>42086</c:v>
                </c:pt>
                <c:pt idx="631">
                  <c:v>42087</c:v>
                </c:pt>
                <c:pt idx="632">
                  <c:v>42088</c:v>
                </c:pt>
                <c:pt idx="633">
                  <c:v>42089</c:v>
                </c:pt>
                <c:pt idx="634">
                  <c:v>42090</c:v>
                </c:pt>
                <c:pt idx="635">
                  <c:v>42091</c:v>
                </c:pt>
                <c:pt idx="636">
                  <c:v>42092</c:v>
                </c:pt>
                <c:pt idx="637">
                  <c:v>42093</c:v>
                </c:pt>
                <c:pt idx="638">
                  <c:v>42094</c:v>
                </c:pt>
                <c:pt idx="639">
                  <c:v>42095</c:v>
                </c:pt>
                <c:pt idx="640">
                  <c:v>42096</c:v>
                </c:pt>
                <c:pt idx="641">
                  <c:v>42097</c:v>
                </c:pt>
                <c:pt idx="642">
                  <c:v>42098</c:v>
                </c:pt>
                <c:pt idx="643">
                  <c:v>42099</c:v>
                </c:pt>
                <c:pt idx="644">
                  <c:v>42100</c:v>
                </c:pt>
                <c:pt idx="645">
                  <c:v>42101</c:v>
                </c:pt>
                <c:pt idx="646">
                  <c:v>42102</c:v>
                </c:pt>
                <c:pt idx="647">
                  <c:v>42103</c:v>
                </c:pt>
                <c:pt idx="648">
                  <c:v>42104</c:v>
                </c:pt>
                <c:pt idx="649">
                  <c:v>42105</c:v>
                </c:pt>
                <c:pt idx="650">
                  <c:v>42106</c:v>
                </c:pt>
                <c:pt idx="651">
                  <c:v>42107</c:v>
                </c:pt>
                <c:pt idx="652">
                  <c:v>42108</c:v>
                </c:pt>
                <c:pt idx="653">
                  <c:v>42109</c:v>
                </c:pt>
                <c:pt idx="654">
                  <c:v>42110</c:v>
                </c:pt>
                <c:pt idx="655">
                  <c:v>42111</c:v>
                </c:pt>
                <c:pt idx="656">
                  <c:v>42112</c:v>
                </c:pt>
                <c:pt idx="657">
                  <c:v>42113</c:v>
                </c:pt>
                <c:pt idx="658">
                  <c:v>42114</c:v>
                </c:pt>
                <c:pt idx="659">
                  <c:v>42115</c:v>
                </c:pt>
                <c:pt idx="660">
                  <c:v>42116</c:v>
                </c:pt>
                <c:pt idx="661">
                  <c:v>42117</c:v>
                </c:pt>
                <c:pt idx="662">
                  <c:v>42118</c:v>
                </c:pt>
                <c:pt idx="663">
                  <c:v>42119</c:v>
                </c:pt>
                <c:pt idx="664">
                  <c:v>42120</c:v>
                </c:pt>
                <c:pt idx="665">
                  <c:v>42121</c:v>
                </c:pt>
                <c:pt idx="666">
                  <c:v>42122</c:v>
                </c:pt>
                <c:pt idx="667">
                  <c:v>42123</c:v>
                </c:pt>
                <c:pt idx="668">
                  <c:v>42124</c:v>
                </c:pt>
                <c:pt idx="669">
                  <c:v>42125</c:v>
                </c:pt>
                <c:pt idx="670">
                  <c:v>42126</c:v>
                </c:pt>
                <c:pt idx="671">
                  <c:v>42127</c:v>
                </c:pt>
                <c:pt idx="672">
                  <c:v>42128</c:v>
                </c:pt>
                <c:pt idx="673">
                  <c:v>42129</c:v>
                </c:pt>
                <c:pt idx="674">
                  <c:v>42130</c:v>
                </c:pt>
                <c:pt idx="675">
                  <c:v>42131</c:v>
                </c:pt>
                <c:pt idx="676">
                  <c:v>42132</c:v>
                </c:pt>
                <c:pt idx="677">
                  <c:v>42133</c:v>
                </c:pt>
                <c:pt idx="678">
                  <c:v>42134</c:v>
                </c:pt>
                <c:pt idx="679">
                  <c:v>42135</c:v>
                </c:pt>
                <c:pt idx="680">
                  <c:v>42136</c:v>
                </c:pt>
                <c:pt idx="681">
                  <c:v>42137</c:v>
                </c:pt>
                <c:pt idx="682">
                  <c:v>42138</c:v>
                </c:pt>
                <c:pt idx="683">
                  <c:v>42139</c:v>
                </c:pt>
                <c:pt idx="684">
                  <c:v>42140</c:v>
                </c:pt>
                <c:pt idx="685">
                  <c:v>42141</c:v>
                </c:pt>
                <c:pt idx="686">
                  <c:v>42142</c:v>
                </c:pt>
                <c:pt idx="687">
                  <c:v>42143</c:v>
                </c:pt>
                <c:pt idx="688">
                  <c:v>42144</c:v>
                </c:pt>
                <c:pt idx="689">
                  <c:v>42145</c:v>
                </c:pt>
                <c:pt idx="690">
                  <c:v>42146</c:v>
                </c:pt>
                <c:pt idx="691">
                  <c:v>42147</c:v>
                </c:pt>
                <c:pt idx="692">
                  <c:v>42148</c:v>
                </c:pt>
                <c:pt idx="693">
                  <c:v>42149</c:v>
                </c:pt>
                <c:pt idx="694">
                  <c:v>42150</c:v>
                </c:pt>
                <c:pt idx="695">
                  <c:v>42151</c:v>
                </c:pt>
                <c:pt idx="696">
                  <c:v>42152</c:v>
                </c:pt>
                <c:pt idx="697">
                  <c:v>42153</c:v>
                </c:pt>
                <c:pt idx="698">
                  <c:v>42154</c:v>
                </c:pt>
                <c:pt idx="699">
                  <c:v>42155</c:v>
                </c:pt>
                <c:pt idx="700">
                  <c:v>42156</c:v>
                </c:pt>
                <c:pt idx="701">
                  <c:v>42157</c:v>
                </c:pt>
                <c:pt idx="702">
                  <c:v>42158</c:v>
                </c:pt>
                <c:pt idx="703">
                  <c:v>42159</c:v>
                </c:pt>
                <c:pt idx="704">
                  <c:v>42160</c:v>
                </c:pt>
                <c:pt idx="705">
                  <c:v>42161</c:v>
                </c:pt>
                <c:pt idx="706">
                  <c:v>42162</c:v>
                </c:pt>
                <c:pt idx="707">
                  <c:v>42163</c:v>
                </c:pt>
                <c:pt idx="708">
                  <c:v>42164</c:v>
                </c:pt>
                <c:pt idx="709">
                  <c:v>42165</c:v>
                </c:pt>
                <c:pt idx="710">
                  <c:v>42166</c:v>
                </c:pt>
                <c:pt idx="711">
                  <c:v>42167</c:v>
                </c:pt>
                <c:pt idx="712">
                  <c:v>42168</c:v>
                </c:pt>
                <c:pt idx="713">
                  <c:v>42169</c:v>
                </c:pt>
                <c:pt idx="714">
                  <c:v>42170</c:v>
                </c:pt>
                <c:pt idx="715">
                  <c:v>42171</c:v>
                </c:pt>
                <c:pt idx="716">
                  <c:v>42172</c:v>
                </c:pt>
                <c:pt idx="717">
                  <c:v>42173</c:v>
                </c:pt>
                <c:pt idx="718">
                  <c:v>42174</c:v>
                </c:pt>
                <c:pt idx="719">
                  <c:v>42175</c:v>
                </c:pt>
                <c:pt idx="720">
                  <c:v>42176</c:v>
                </c:pt>
                <c:pt idx="721">
                  <c:v>42177</c:v>
                </c:pt>
                <c:pt idx="722">
                  <c:v>42178</c:v>
                </c:pt>
                <c:pt idx="723">
                  <c:v>42179</c:v>
                </c:pt>
                <c:pt idx="724">
                  <c:v>42180</c:v>
                </c:pt>
                <c:pt idx="725">
                  <c:v>42181</c:v>
                </c:pt>
                <c:pt idx="726">
                  <c:v>42182</c:v>
                </c:pt>
                <c:pt idx="727">
                  <c:v>42183</c:v>
                </c:pt>
                <c:pt idx="728">
                  <c:v>42184</c:v>
                </c:pt>
                <c:pt idx="729">
                  <c:v>42185</c:v>
                </c:pt>
                <c:pt idx="730">
                  <c:v>42186</c:v>
                </c:pt>
                <c:pt idx="731">
                  <c:v>42187</c:v>
                </c:pt>
                <c:pt idx="732">
                  <c:v>42188</c:v>
                </c:pt>
                <c:pt idx="733">
                  <c:v>42189</c:v>
                </c:pt>
                <c:pt idx="734">
                  <c:v>42190</c:v>
                </c:pt>
                <c:pt idx="735">
                  <c:v>42191</c:v>
                </c:pt>
                <c:pt idx="736">
                  <c:v>42192</c:v>
                </c:pt>
                <c:pt idx="737">
                  <c:v>42193</c:v>
                </c:pt>
                <c:pt idx="738">
                  <c:v>42194</c:v>
                </c:pt>
                <c:pt idx="739">
                  <c:v>42195</c:v>
                </c:pt>
                <c:pt idx="740">
                  <c:v>42196</c:v>
                </c:pt>
                <c:pt idx="741">
                  <c:v>42197</c:v>
                </c:pt>
                <c:pt idx="742">
                  <c:v>42198</c:v>
                </c:pt>
                <c:pt idx="743">
                  <c:v>42199</c:v>
                </c:pt>
                <c:pt idx="744">
                  <c:v>42200</c:v>
                </c:pt>
                <c:pt idx="745">
                  <c:v>42201</c:v>
                </c:pt>
                <c:pt idx="746">
                  <c:v>42202</c:v>
                </c:pt>
                <c:pt idx="747">
                  <c:v>42203</c:v>
                </c:pt>
                <c:pt idx="748">
                  <c:v>42204</c:v>
                </c:pt>
                <c:pt idx="749">
                  <c:v>42205</c:v>
                </c:pt>
                <c:pt idx="750">
                  <c:v>42206</c:v>
                </c:pt>
                <c:pt idx="751">
                  <c:v>42207</c:v>
                </c:pt>
                <c:pt idx="752">
                  <c:v>42208</c:v>
                </c:pt>
                <c:pt idx="753">
                  <c:v>42209</c:v>
                </c:pt>
                <c:pt idx="754">
                  <c:v>42210</c:v>
                </c:pt>
                <c:pt idx="755">
                  <c:v>42211</c:v>
                </c:pt>
                <c:pt idx="756">
                  <c:v>42212</c:v>
                </c:pt>
                <c:pt idx="757">
                  <c:v>42213</c:v>
                </c:pt>
                <c:pt idx="758">
                  <c:v>42214</c:v>
                </c:pt>
                <c:pt idx="759">
                  <c:v>42215</c:v>
                </c:pt>
                <c:pt idx="760">
                  <c:v>42216</c:v>
                </c:pt>
                <c:pt idx="761">
                  <c:v>42217</c:v>
                </c:pt>
                <c:pt idx="762">
                  <c:v>42218</c:v>
                </c:pt>
                <c:pt idx="763">
                  <c:v>42219</c:v>
                </c:pt>
                <c:pt idx="764">
                  <c:v>42220</c:v>
                </c:pt>
                <c:pt idx="765">
                  <c:v>42221</c:v>
                </c:pt>
                <c:pt idx="766">
                  <c:v>42222</c:v>
                </c:pt>
                <c:pt idx="767">
                  <c:v>42223</c:v>
                </c:pt>
                <c:pt idx="768">
                  <c:v>42224</c:v>
                </c:pt>
                <c:pt idx="769">
                  <c:v>42225</c:v>
                </c:pt>
                <c:pt idx="770">
                  <c:v>42226</c:v>
                </c:pt>
                <c:pt idx="771">
                  <c:v>42227</c:v>
                </c:pt>
                <c:pt idx="772">
                  <c:v>42228</c:v>
                </c:pt>
                <c:pt idx="773">
                  <c:v>42229</c:v>
                </c:pt>
                <c:pt idx="774">
                  <c:v>42230</c:v>
                </c:pt>
                <c:pt idx="775">
                  <c:v>42231</c:v>
                </c:pt>
                <c:pt idx="776">
                  <c:v>42232</c:v>
                </c:pt>
                <c:pt idx="777">
                  <c:v>42233</c:v>
                </c:pt>
                <c:pt idx="778">
                  <c:v>42234</c:v>
                </c:pt>
                <c:pt idx="779">
                  <c:v>42235</c:v>
                </c:pt>
                <c:pt idx="780">
                  <c:v>42236</c:v>
                </c:pt>
                <c:pt idx="781">
                  <c:v>42237</c:v>
                </c:pt>
                <c:pt idx="782">
                  <c:v>42238</c:v>
                </c:pt>
                <c:pt idx="783">
                  <c:v>42239</c:v>
                </c:pt>
                <c:pt idx="784">
                  <c:v>42240</c:v>
                </c:pt>
                <c:pt idx="785">
                  <c:v>42241</c:v>
                </c:pt>
                <c:pt idx="786">
                  <c:v>42242</c:v>
                </c:pt>
                <c:pt idx="787">
                  <c:v>42243</c:v>
                </c:pt>
                <c:pt idx="788">
                  <c:v>42244</c:v>
                </c:pt>
                <c:pt idx="789">
                  <c:v>42245</c:v>
                </c:pt>
                <c:pt idx="790">
                  <c:v>42246</c:v>
                </c:pt>
                <c:pt idx="791">
                  <c:v>42247</c:v>
                </c:pt>
                <c:pt idx="792">
                  <c:v>42248</c:v>
                </c:pt>
                <c:pt idx="793">
                  <c:v>42249</c:v>
                </c:pt>
                <c:pt idx="794">
                  <c:v>42250</c:v>
                </c:pt>
                <c:pt idx="795">
                  <c:v>42251</c:v>
                </c:pt>
                <c:pt idx="796">
                  <c:v>42252</c:v>
                </c:pt>
                <c:pt idx="797">
                  <c:v>42253</c:v>
                </c:pt>
                <c:pt idx="798">
                  <c:v>42254</c:v>
                </c:pt>
                <c:pt idx="799">
                  <c:v>42255</c:v>
                </c:pt>
                <c:pt idx="800">
                  <c:v>42256</c:v>
                </c:pt>
                <c:pt idx="801">
                  <c:v>42257</c:v>
                </c:pt>
                <c:pt idx="802">
                  <c:v>42258</c:v>
                </c:pt>
                <c:pt idx="803">
                  <c:v>42259</c:v>
                </c:pt>
                <c:pt idx="804">
                  <c:v>42260</c:v>
                </c:pt>
                <c:pt idx="805">
                  <c:v>42261</c:v>
                </c:pt>
                <c:pt idx="806">
                  <c:v>42262</c:v>
                </c:pt>
                <c:pt idx="807">
                  <c:v>42263</c:v>
                </c:pt>
                <c:pt idx="808">
                  <c:v>42264</c:v>
                </c:pt>
                <c:pt idx="809">
                  <c:v>42265</c:v>
                </c:pt>
                <c:pt idx="810">
                  <c:v>42266</c:v>
                </c:pt>
                <c:pt idx="811">
                  <c:v>42267</c:v>
                </c:pt>
                <c:pt idx="812">
                  <c:v>42268</c:v>
                </c:pt>
                <c:pt idx="813">
                  <c:v>42269</c:v>
                </c:pt>
                <c:pt idx="814">
                  <c:v>42270</c:v>
                </c:pt>
                <c:pt idx="815">
                  <c:v>42271</c:v>
                </c:pt>
                <c:pt idx="816">
                  <c:v>42272</c:v>
                </c:pt>
                <c:pt idx="817">
                  <c:v>42273</c:v>
                </c:pt>
                <c:pt idx="818">
                  <c:v>42274</c:v>
                </c:pt>
                <c:pt idx="819">
                  <c:v>42275</c:v>
                </c:pt>
                <c:pt idx="820">
                  <c:v>42276</c:v>
                </c:pt>
                <c:pt idx="821">
                  <c:v>42277</c:v>
                </c:pt>
                <c:pt idx="822">
                  <c:v>42278</c:v>
                </c:pt>
                <c:pt idx="823">
                  <c:v>42279</c:v>
                </c:pt>
                <c:pt idx="824">
                  <c:v>42280</c:v>
                </c:pt>
                <c:pt idx="825">
                  <c:v>42281</c:v>
                </c:pt>
                <c:pt idx="826">
                  <c:v>42282</c:v>
                </c:pt>
                <c:pt idx="827">
                  <c:v>42283</c:v>
                </c:pt>
                <c:pt idx="828">
                  <c:v>42284</c:v>
                </c:pt>
                <c:pt idx="829">
                  <c:v>42285</c:v>
                </c:pt>
                <c:pt idx="830">
                  <c:v>42286</c:v>
                </c:pt>
                <c:pt idx="831">
                  <c:v>42287</c:v>
                </c:pt>
                <c:pt idx="832">
                  <c:v>42288</c:v>
                </c:pt>
                <c:pt idx="833">
                  <c:v>42289</c:v>
                </c:pt>
                <c:pt idx="834">
                  <c:v>42290</c:v>
                </c:pt>
                <c:pt idx="835">
                  <c:v>42291</c:v>
                </c:pt>
                <c:pt idx="836">
                  <c:v>42292</c:v>
                </c:pt>
                <c:pt idx="837">
                  <c:v>42293</c:v>
                </c:pt>
                <c:pt idx="838">
                  <c:v>42294</c:v>
                </c:pt>
                <c:pt idx="839">
                  <c:v>42295</c:v>
                </c:pt>
                <c:pt idx="840">
                  <c:v>42296</c:v>
                </c:pt>
                <c:pt idx="841">
                  <c:v>42297</c:v>
                </c:pt>
                <c:pt idx="842">
                  <c:v>42298</c:v>
                </c:pt>
                <c:pt idx="843">
                  <c:v>42299</c:v>
                </c:pt>
                <c:pt idx="844">
                  <c:v>42300</c:v>
                </c:pt>
                <c:pt idx="845">
                  <c:v>42301</c:v>
                </c:pt>
                <c:pt idx="846">
                  <c:v>42302</c:v>
                </c:pt>
                <c:pt idx="847">
                  <c:v>42303</c:v>
                </c:pt>
                <c:pt idx="848">
                  <c:v>42304</c:v>
                </c:pt>
                <c:pt idx="849">
                  <c:v>42305</c:v>
                </c:pt>
                <c:pt idx="850">
                  <c:v>42306</c:v>
                </c:pt>
                <c:pt idx="851">
                  <c:v>42307</c:v>
                </c:pt>
                <c:pt idx="852">
                  <c:v>42308</c:v>
                </c:pt>
                <c:pt idx="853">
                  <c:v>42309</c:v>
                </c:pt>
                <c:pt idx="854">
                  <c:v>42310</c:v>
                </c:pt>
                <c:pt idx="855">
                  <c:v>42311</c:v>
                </c:pt>
                <c:pt idx="856">
                  <c:v>42312</c:v>
                </c:pt>
                <c:pt idx="857">
                  <c:v>42313</c:v>
                </c:pt>
                <c:pt idx="858">
                  <c:v>42314</c:v>
                </c:pt>
                <c:pt idx="859">
                  <c:v>42315</c:v>
                </c:pt>
                <c:pt idx="860">
                  <c:v>42316</c:v>
                </c:pt>
                <c:pt idx="861">
                  <c:v>42317</c:v>
                </c:pt>
                <c:pt idx="862">
                  <c:v>42318</c:v>
                </c:pt>
                <c:pt idx="863">
                  <c:v>42319</c:v>
                </c:pt>
                <c:pt idx="864">
                  <c:v>42320</c:v>
                </c:pt>
                <c:pt idx="865">
                  <c:v>42321</c:v>
                </c:pt>
                <c:pt idx="866">
                  <c:v>42322</c:v>
                </c:pt>
                <c:pt idx="867">
                  <c:v>42323</c:v>
                </c:pt>
                <c:pt idx="868">
                  <c:v>42324</c:v>
                </c:pt>
                <c:pt idx="869">
                  <c:v>42325</c:v>
                </c:pt>
                <c:pt idx="870">
                  <c:v>42326</c:v>
                </c:pt>
                <c:pt idx="871">
                  <c:v>42327</c:v>
                </c:pt>
                <c:pt idx="872">
                  <c:v>42328</c:v>
                </c:pt>
                <c:pt idx="873">
                  <c:v>42329</c:v>
                </c:pt>
                <c:pt idx="874">
                  <c:v>42330</c:v>
                </c:pt>
                <c:pt idx="875">
                  <c:v>42331</c:v>
                </c:pt>
                <c:pt idx="876">
                  <c:v>42332</c:v>
                </c:pt>
                <c:pt idx="877">
                  <c:v>42333</c:v>
                </c:pt>
                <c:pt idx="878">
                  <c:v>42334</c:v>
                </c:pt>
                <c:pt idx="879">
                  <c:v>42335</c:v>
                </c:pt>
                <c:pt idx="880">
                  <c:v>42336</c:v>
                </c:pt>
                <c:pt idx="881">
                  <c:v>42337</c:v>
                </c:pt>
                <c:pt idx="882">
                  <c:v>42338</c:v>
                </c:pt>
                <c:pt idx="883">
                  <c:v>42339</c:v>
                </c:pt>
                <c:pt idx="884">
                  <c:v>42340</c:v>
                </c:pt>
                <c:pt idx="885">
                  <c:v>42341</c:v>
                </c:pt>
                <c:pt idx="886">
                  <c:v>42342</c:v>
                </c:pt>
                <c:pt idx="887">
                  <c:v>42343</c:v>
                </c:pt>
                <c:pt idx="888">
                  <c:v>42344</c:v>
                </c:pt>
                <c:pt idx="889">
                  <c:v>42345</c:v>
                </c:pt>
                <c:pt idx="890">
                  <c:v>42346</c:v>
                </c:pt>
                <c:pt idx="891">
                  <c:v>42347</c:v>
                </c:pt>
                <c:pt idx="892">
                  <c:v>42348</c:v>
                </c:pt>
                <c:pt idx="893">
                  <c:v>42349</c:v>
                </c:pt>
                <c:pt idx="894">
                  <c:v>42350</c:v>
                </c:pt>
                <c:pt idx="895">
                  <c:v>42351</c:v>
                </c:pt>
                <c:pt idx="896">
                  <c:v>42352</c:v>
                </c:pt>
                <c:pt idx="897">
                  <c:v>42353</c:v>
                </c:pt>
                <c:pt idx="898">
                  <c:v>42354</c:v>
                </c:pt>
                <c:pt idx="899">
                  <c:v>42355</c:v>
                </c:pt>
                <c:pt idx="900">
                  <c:v>42356</c:v>
                </c:pt>
                <c:pt idx="901">
                  <c:v>42357</c:v>
                </c:pt>
                <c:pt idx="902">
                  <c:v>42358</c:v>
                </c:pt>
                <c:pt idx="903">
                  <c:v>42359</c:v>
                </c:pt>
                <c:pt idx="904">
                  <c:v>42360</c:v>
                </c:pt>
                <c:pt idx="905">
                  <c:v>42361</c:v>
                </c:pt>
                <c:pt idx="906">
                  <c:v>42362</c:v>
                </c:pt>
                <c:pt idx="907">
                  <c:v>42363</c:v>
                </c:pt>
                <c:pt idx="908">
                  <c:v>42364</c:v>
                </c:pt>
                <c:pt idx="909">
                  <c:v>42365</c:v>
                </c:pt>
                <c:pt idx="910">
                  <c:v>42366</c:v>
                </c:pt>
                <c:pt idx="911">
                  <c:v>42367</c:v>
                </c:pt>
                <c:pt idx="912">
                  <c:v>42368</c:v>
                </c:pt>
                <c:pt idx="913">
                  <c:v>42369</c:v>
                </c:pt>
                <c:pt idx="914">
                  <c:v>42370</c:v>
                </c:pt>
                <c:pt idx="915">
                  <c:v>42371</c:v>
                </c:pt>
                <c:pt idx="916">
                  <c:v>42372</c:v>
                </c:pt>
                <c:pt idx="917">
                  <c:v>42373</c:v>
                </c:pt>
                <c:pt idx="918">
                  <c:v>42374</c:v>
                </c:pt>
                <c:pt idx="919">
                  <c:v>42375</c:v>
                </c:pt>
              </c:numCache>
            </c:numRef>
          </c:cat>
          <c:val>
            <c:numRef>
              <c:f>kpi_data!$B$996:$B$1915</c:f>
              <c:numCache>
                <c:formatCode>"$"#,##0.00_);[Red]\("$"#,##0.00\)</c:formatCode>
                <c:ptCount val="920"/>
                <c:pt idx="0">
                  <c:v>43.87</c:v>
                </c:pt>
                <c:pt idx="1">
                  <c:v>43.82</c:v>
                </c:pt>
                <c:pt idx="2">
                  <c:v>43.89</c:v>
                </c:pt>
                <c:pt idx="3">
                  <c:v>43.91</c:v>
                </c:pt>
                <c:pt idx="4">
                  <c:v>44.17</c:v>
                </c:pt>
                <c:pt idx="5">
                  <c:v>44.35</c:v>
                </c:pt>
                <c:pt idx="6">
                  <c:v>44.53</c:v>
                </c:pt>
                <c:pt idx="7">
                  <c:v>44.6</c:v>
                </c:pt>
                <c:pt idx="8">
                  <c:v>44.72</c:v>
                </c:pt>
                <c:pt idx="9">
                  <c:v>44.8</c:v>
                </c:pt>
                <c:pt idx="10">
                  <c:v>44.96</c:v>
                </c:pt>
                <c:pt idx="11">
                  <c:v>44.74</c:v>
                </c:pt>
                <c:pt idx="12">
                  <c:v>44.56</c:v>
                </c:pt>
                <c:pt idx="13">
                  <c:v>44.41</c:v>
                </c:pt>
                <c:pt idx="14">
                  <c:v>44.3</c:v>
                </c:pt>
                <c:pt idx="15">
                  <c:v>44.12</c:v>
                </c:pt>
                <c:pt idx="16">
                  <c:v>43.97</c:v>
                </c:pt>
                <c:pt idx="17">
                  <c:v>43.65</c:v>
                </c:pt>
                <c:pt idx="18">
                  <c:v>43.53</c:v>
                </c:pt>
                <c:pt idx="19">
                  <c:v>43.33</c:v>
                </c:pt>
                <c:pt idx="20">
                  <c:v>43.24</c:v>
                </c:pt>
                <c:pt idx="21">
                  <c:v>43.09</c:v>
                </c:pt>
                <c:pt idx="22">
                  <c:v>42.99</c:v>
                </c:pt>
                <c:pt idx="23">
                  <c:v>42.97</c:v>
                </c:pt>
                <c:pt idx="24">
                  <c:v>43.14</c:v>
                </c:pt>
                <c:pt idx="25">
                  <c:v>43.24</c:v>
                </c:pt>
                <c:pt idx="26">
                  <c:v>43.37</c:v>
                </c:pt>
                <c:pt idx="27">
                  <c:v>43.51</c:v>
                </c:pt>
                <c:pt idx="28">
                  <c:v>43.67</c:v>
                </c:pt>
                <c:pt idx="29">
                  <c:v>43.76</c:v>
                </c:pt>
                <c:pt idx="30">
                  <c:v>43.6</c:v>
                </c:pt>
                <c:pt idx="31">
                  <c:v>43.65</c:v>
                </c:pt>
                <c:pt idx="32">
                  <c:v>43.76</c:v>
                </c:pt>
                <c:pt idx="33">
                  <c:v>44</c:v>
                </c:pt>
                <c:pt idx="34">
                  <c:v>44.21</c:v>
                </c:pt>
                <c:pt idx="35">
                  <c:v>44.63</c:v>
                </c:pt>
                <c:pt idx="36">
                  <c:v>44.97</c:v>
                </c:pt>
                <c:pt idx="37">
                  <c:v>45.54</c:v>
                </c:pt>
                <c:pt idx="38">
                  <c:v>45.66</c:v>
                </c:pt>
                <c:pt idx="39">
                  <c:v>45.73</c:v>
                </c:pt>
                <c:pt idx="40">
                  <c:v>45.63</c:v>
                </c:pt>
                <c:pt idx="41">
                  <c:v>45.56</c:v>
                </c:pt>
                <c:pt idx="42">
                  <c:v>45.43</c:v>
                </c:pt>
                <c:pt idx="43">
                  <c:v>45.34</c:v>
                </c:pt>
                <c:pt idx="44">
                  <c:v>45.18</c:v>
                </c:pt>
                <c:pt idx="45">
                  <c:v>45.16</c:v>
                </c:pt>
                <c:pt idx="46">
                  <c:v>45.13</c:v>
                </c:pt>
                <c:pt idx="47">
                  <c:v>45.16</c:v>
                </c:pt>
                <c:pt idx="48">
                  <c:v>45.16</c:v>
                </c:pt>
                <c:pt idx="49">
                  <c:v>44.99</c:v>
                </c:pt>
                <c:pt idx="50">
                  <c:v>44.79</c:v>
                </c:pt>
                <c:pt idx="51">
                  <c:v>44.72</c:v>
                </c:pt>
                <c:pt idx="52">
                  <c:v>44.59</c:v>
                </c:pt>
                <c:pt idx="53">
                  <c:v>44.33</c:v>
                </c:pt>
                <c:pt idx="54">
                  <c:v>44.16</c:v>
                </c:pt>
                <c:pt idx="55">
                  <c:v>44.04</c:v>
                </c:pt>
                <c:pt idx="56">
                  <c:v>43.83</c:v>
                </c:pt>
                <c:pt idx="57">
                  <c:v>43.71</c:v>
                </c:pt>
                <c:pt idx="58">
                  <c:v>43.65</c:v>
                </c:pt>
                <c:pt idx="59">
                  <c:v>43.56</c:v>
                </c:pt>
                <c:pt idx="60">
                  <c:v>43.49</c:v>
                </c:pt>
                <c:pt idx="61">
                  <c:v>43.23</c:v>
                </c:pt>
                <c:pt idx="62">
                  <c:v>43.2</c:v>
                </c:pt>
                <c:pt idx="63">
                  <c:v>43.55</c:v>
                </c:pt>
                <c:pt idx="64">
                  <c:v>43.82</c:v>
                </c:pt>
                <c:pt idx="65">
                  <c:v>44</c:v>
                </c:pt>
                <c:pt idx="66">
                  <c:v>44.24</c:v>
                </c:pt>
                <c:pt idx="67">
                  <c:v>44.58</c:v>
                </c:pt>
                <c:pt idx="68">
                  <c:v>45.1</c:v>
                </c:pt>
                <c:pt idx="69">
                  <c:v>45.37</c:v>
                </c:pt>
                <c:pt idx="70">
                  <c:v>45.32</c:v>
                </c:pt>
                <c:pt idx="71">
                  <c:v>45.31</c:v>
                </c:pt>
                <c:pt idx="72">
                  <c:v>45.15</c:v>
                </c:pt>
                <c:pt idx="73">
                  <c:v>44.93</c:v>
                </c:pt>
                <c:pt idx="74">
                  <c:v>44.76</c:v>
                </c:pt>
                <c:pt idx="75">
                  <c:v>44.66</c:v>
                </c:pt>
                <c:pt idx="76">
                  <c:v>44.39</c:v>
                </c:pt>
                <c:pt idx="77">
                  <c:v>44.17</c:v>
                </c:pt>
                <c:pt idx="78">
                  <c:v>44.04</c:v>
                </c:pt>
                <c:pt idx="79">
                  <c:v>43.95</c:v>
                </c:pt>
                <c:pt idx="80">
                  <c:v>43.75</c:v>
                </c:pt>
                <c:pt idx="81">
                  <c:v>43.56</c:v>
                </c:pt>
                <c:pt idx="82">
                  <c:v>43.35</c:v>
                </c:pt>
                <c:pt idx="83">
                  <c:v>43.3</c:v>
                </c:pt>
                <c:pt idx="84">
                  <c:v>43.13</c:v>
                </c:pt>
                <c:pt idx="85">
                  <c:v>43.01</c:v>
                </c:pt>
                <c:pt idx="86">
                  <c:v>43.01</c:v>
                </c:pt>
                <c:pt idx="87">
                  <c:v>43.25</c:v>
                </c:pt>
                <c:pt idx="88">
                  <c:v>43.41</c:v>
                </c:pt>
                <c:pt idx="89">
                  <c:v>43.55</c:v>
                </c:pt>
                <c:pt idx="90">
                  <c:v>43.59</c:v>
                </c:pt>
                <c:pt idx="91">
                  <c:v>43.64</c:v>
                </c:pt>
                <c:pt idx="92">
                  <c:v>43.77</c:v>
                </c:pt>
                <c:pt idx="93">
                  <c:v>44</c:v>
                </c:pt>
                <c:pt idx="94">
                  <c:v>44.09</c:v>
                </c:pt>
                <c:pt idx="95">
                  <c:v>44.31</c:v>
                </c:pt>
                <c:pt idx="96">
                  <c:v>44.51</c:v>
                </c:pt>
                <c:pt idx="97">
                  <c:v>44.84</c:v>
                </c:pt>
                <c:pt idx="98">
                  <c:v>45.13</c:v>
                </c:pt>
                <c:pt idx="99">
                  <c:v>45.27</c:v>
                </c:pt>
                <c:pt idx="100">
                  <c:v>45.28</c:v>
                </c:pt>
                <c:pt idx="101">
                  <c:v>45.41</c:v>
                </c:pt>
                <c:pt idx="102">
                  <c:v>45.42</c:v>
                </c:pt>
                <c:pt idx="103">
                  <c:v>45.34</c:v>
                </c:pt>
                <c:pt idx="104">
                  <c:v>45.28</c:v>
                </c:pt>
                <c:pt idx="105">
                  <c:v>45.46</c:v>
                </c:pt>
                <c:pt idx="106">
                  <c:v>45.55</c:v>
                </c:pt>
                <c:pt idx="107">
                  <c:v>45.76</c:v>
                </c:pt>
                <c:pt idx="108">
                  <c:v>46.01</c:v>
                </c:pt>
                <c:pt idx="109">
                  <c:v>46.19</c:v>
                </c:pt>
                <c:pt idx="110">
                  <c:v>46.36</c:v>
                </c:pt>
                <c:pt idx="111">
                  <c:v>46.44</c:v>
                </c:pt>
                <c:pt idx="112">
                  <c:v>46.43</c:v>
                </c:pt>
                <c:pt idx="113">
                  <c:v>46.53</c:v>
                </c:pt>
                <c:pt idx="114">
                  <c:v>46.53</c:v>
                </c:pt>
                <c:pt idx="115">
                  <c:v>46.43</c:v>
                </c:pt>
                <c:pt idx="116">
                  <c:v>46.33</c:v>
                </c:pt>
                <c:pt idx="117">
                  <c:v>46.2</c:v>
                </c:pt>
                <c:pt idx="118">
                  <c:v>46.09</c:v>
                </c:pt>
                <c:pt idx="119">
                  <c:v>45.64</c:v>
                </c:pt>
                <c:pt idx="120">
                  <c:v>45.43</c:v>
                </c:pt>
                <c:pt idx="121">
                  <c:v>45.02</c:v>
                </c:pt>
                <c:pt idx="122">
                  <c:v>44.37</c:v>
                </c:pt>
                <c:pt idx="123">
                  <c:v>44.58</c:v>
                </c:pt>
                <c:pt idx="124">
                  <c:v>44.92</c:v>
                </c:pt>
                <c:pt idx="125">
                  <c:v>45.35</c:v>
                </c:pt>
                <c:pt idx="126">
                  <c:v>46.18</c:v>
                </c:pt>
                <c:pt idx="127">
                  <c:v>46.65</c:v>
                </c:pt>
                <c:pt idx="128">
                  <c:v>47.4</c:v>
                </c:pt>
                <c:pt idx="129">
                  <c:v>48.72</c:v>
                </c:pt>
                <c:pt idx="130">
                  <c:v>49.49</c:v>
                </c:pt>
                <c:pt idx="131">
                  <c:v>50.09</c:v>
                </c:pt>
                <c:pt idx="132">
                  <c:v>50.51</c:v>
                </c:pt>
                <c:pt idx="133">
                  <c:v>51.38</c:v>
                </c:pt>
                <c:pt idx="134">
                  <c:v>52.33</c:v>
                </c:pt>
                <c:pt idx="135">
                  <c:v>53.21</c:v>
                </c:pt>
                <c:pt idx="136">
                  <c:v>53.51</c:v>
                </c:pt>
                <c:pt idx="137">
                  <c:v>53.46</c:v>
                </c:pt>
                <c:pt idx="138">
                  <c:v>53.38</c:v>
                </c:pt>
                <c:pt idx="139">
                  <c:v>53.4</c:v>
                </c:pt>
                <c:pt idx="140">
                  <c:v>53.37</c:v>
                </c:pt>
                <c:pt idx="141">
                  <c:v>53.18</c:v>
                </c:pt>
                <c:pt idx="142">
                  <c:v>52.39</c:v>
                </c:pt>
                <c:pt idx="143">
                  <c:v>51.06</c:v>
                </c:pt>
                <c:pt idx="144">
                  <c:v>52.46</c:v>
                </c:pt>
                <c:pt idx="145">
                  <c:v>56.8</c:v>
                </c:pt>
                <c:pt idx="146">
                  <c:v>57.55</c:v>
                </c:pt>
                <c:pt idx="147">
                  <c:v>55.46</c:v>
                </c:pt>
                <c:pt idx="148">
                  <c:v>55.03</c:v>
                </c:pt>
                <c:pt idx="149">
                  <c:v>56.27</c:v>
                </c:pt>
                <c:pt idx="150">
                  <c:v>59.48</c:v>
                </c:pt>
                <c:pt idx="151">
                  <c:v>78.2</c:v>
                </c:pt>
                <c:pt idx="152">
                  <c:v>67.84</c:v>
                </c:pt>
                <c:pt idx="153">
                  <c:v>66.69</c:v>
                </c:pt>
                <c:pt idx="154">
                  <c:v>75.8</c:v>
                </c:pt>
                <c:pt idx="155">
                  <c:v>68.89</c:v>
                </c:pt>
                <c:pt idx="156">
                  <c:v>61.52</c:v>
                </c:pt>
                <c:pt idx="157">
                  <c:v>59.26</c:v>
                </c:pt>
                <c:pt idx="158">
                  <c:v>65.52</c:v>
                </c:pt>
                <c:pt idx="159">
                  <c:v>65.05</c:v>
                </c:pt>
                <c:pt idx="160">
                  <c:v>64.67</c:v>
                </c:pt>
                <c:pt idx="161">
                  <c:v>62.24</c:v>
                </c:pt>
                <c:pt idx="162">
                  <c:v>60.68</c:v>
                </c:pt>
                <c:pt idx="163">
                  <c:v>60.19</c:v>
                </c:pt>
                <c:pt idx="164">
                  <c:v>60.01</c:v>
                </c:pt>
                <c:pt idx="165">
                  <c:v>59.73</c:v>
                </c:pt>
                <c:pt idx="166">
                  <c:v>59.68</c:v>
                </c:pt>
                <c:pt idx="167">
                  <c:v>59.59</c:v>
                </c:pt>
                <c:pt idx="168">
                  <c:v>59.44</c:v>
                </c:pt>
                <c:pt idx="169">
                  <c:v>59.2</c:v>
                </c:pt>
                <c:pt idx="170">
                  <c:v>58.91</c:v>
                </c:pt>
                <c:pt idx="171">
                  <c:v>58.54</c:v>
                </c:pt>
                <c:pt idx="172">
                  <c:v>58.08</c:v>
                </c:pt>
                <c:pt idx="173">
                  <c:v>57.37</c:v>
                </c:pt>
                <c:pt idx="174">
                  <c:v>56.49</c:v>
                </c:pt>
                <c:pt idx="175">
                  <c:v>55.51</c:v>
                </c:pt>
                <c:pt idx="176">
                  <c:v>53.94</c:v>
                </c:pt>
                <c:pt idx="177">
                  <c:v>52.33</c:v>
                </c:pt>
                <c:pt idx="178">
                  <c:v>52.31</c:v>
                </c:pt>
                <c:pt idx="179">
                  <c:v>52.72</c:v>
                </c:pt>
                <c:pt idx="180">
                  <c:v>52.53</c:v>
                </c:pt>
                <c:pt idx="181">
                  <c:v>52.32</c:v>
                </c:pt>
                <c:pt idx="182">
                  <c:v>52.15</c:v>
                </c:pt>
                <c:pt idx="183">
                  <c:v>52.36</c:v>
                </c:pt>
                <c:pt idx="184">
                  <c:v>52.97</c:v>
                </c:pt>
                <c:pt idx="185">
                  <c:v>52.68</c:v>
                </c:pt>
                <c:pt idx="186">
                  <c:v>52.41</c:v>
                </c:pt>
                <c:pt idx="187">
                  <c:v>52.31</c:v>
                </c:pt>
                <c:pt idx="188">
                  <c:v>52.35</c:v>
                </c:pt>
                <c:pt idx="189">
                  <c:v>52.3</c:v>
                </c:pt>
                <c:pt idx="190">
                  <c:v>52.91</c:v>
                </c:pt>
                <c:pt idx="191">
                  <c:v>52.99</c:v>
                </c:pt>
                <c:pt idx="192">
                  <c:v>52.53</c:v>
                </c:pt>
                <c:pt idx="193">
                  <c:v>51.78</c:v>
                </c:pt>
                <c:pt idx="194">
                  <c:v>51.5</c:v>
                </c:pt>
                <c:pt idx="195">
                  <c:v>51.33</c:v>
                </c:pt>
                <c:pt idx="196">
                  <c:v>51.11</c:v>
                </c:pt>
                <c:pt idx="197">
                  <c:v>50.74</c:v>
                </c:pt>
                <c:pt idx="198">
                  <c:v>49.93</c:v>
                </c:pt>
                <c:pt idx="199">
                  <c:v>48.91</c:v>
                </c:pt>
                <c:pt idx="200">
                  <c:v>47.8</c:v>
                </c:pt>
                <c:pt idx="201">
                  <c:v>47.34</c:v>
                </c:pt>
                <c:pt idx="202">
                  <c:v>46.78</c:v>
                </c:pt>
                <c:pt idx="203">
                  <c:v>46.25</c:v>
                </c:pt>
                <c:pt idx="204">
                  <c:v>45.39</c:v>
                </c:pt>
                <c:pt idx="205">
                  <c:v>45.21</c:v>
                </c:pt>
                <c:pt idx="206">
                  <c:v>45.32</c:v>
                </c:pt>
                <c:pt idx="207">
                  <c:v>46.3</c:v>
                </c:pt>
                <c:pt idx="208">
                  <c:v>46.7</c:v>
                </c:pt>
                <c:pt idx="209">
                  <c:v>47.19</c:v>
                </c:pt>
                <c:pt idx="210">
                  <c:v>47.2</c:v>
                </c:pt>
                <c:pt idx="211">
                  <c:v>47.62</c:v>
                </c:pt>
                <c:pt idx="212">
                  <c:v>47.99</c:v>
                </c:pt>
                <c:pt idx="213">
                  <c:v>48.22</c:v>
                </c:pt>
                <c:pt idx="214">
                  <c:v>47.89</c:v>
                </c:pt>
                <c:pt idx="215">
                  <c:v>47.92</c:v>
                </c:pt>
                <c:pt idx="216">
                  <c:v>47.85</c:v>
                </c:pt>
                <c:pt idx="217">
                  <c:v>48.29</c:v>
                </c:pt>
                <c:pt idx="218">
                  <c:v>48.63</c:v>
                </c:pt>
                <c:pt idx="219">
                  <c:v>48.92</c:v>
                </c:pt>
                <c:pt idx="220">
                  <c:v>49.3</c:v>
                </c:pt>
                <c:pt idx="221">
                  <c:v>49.77</c:v>
                </c:pt>
                <c:pt idx="222">
                  <c:v>50</c:v>
                </c:pt>
                <c:pt idx="223">
                  <c:v>50.35</c:v>
                </c:pt>
                <c:pt idx="224">
                  <c:v>50.58</c:v>
                </c:pt>
                <c:pt idx="225">
                  <c:v>50.87</c:v>
                </c:pt>
                <c:pt idx="226">
                  <c:v>51.1</c:v>
                </c:pt>
                <c:pt idx="227">
                  <c:v>51.42</c:v>
                </c:pt>
                <c:pt idx="228">
                  <c:v>51.43</c:v>
                </c:pt>
                <c:pt idx="229">
                  <c:v>51.42</c:v>
                </c:pt>
                <c:pt idx="230">
                  <c:v>51.54</c:v>
                </c:pt>
                <c:pt idx="231">
                  <c:v>51.92</c:v>
                </c:pt>
                <c:pt idx="232">
                  <c:v>51.95</c:v>
                </c:pt>
                <c:pt idx="233">
                  <c:v>52.01</c:v>
                </c:pt>
                <c:pt idx="234">
                  <c:v>51.88</c:v>
                </c:pt>
                <c:pt idx="235">
                  <c:v>52.12</c:v>
                </c:pt>
                <c:pt idx="236">
                  <c:v>52.31</c:v>
                </c:pt>
                <c:pt idx="237">
                  <c:v>52.35</c:v>
                </c:pt>
                <c:pt idx="238">
                  <c:v>51.98</c:v>
                </c:pt>
                <c:pt idx="239">
                  <c:v>51.91</c:v>
                </c:pt>
                <c:pt idx="240">
                  <c:v>51.76</c:v>
                </c:pt>
                <c:pt idx="241">
                  <c:v>51.53</c:v>
                </c:pt>
                <c:pt idx="242">
                  <c:v>51.13</c:v>
                </c:pt>
                <c:pt idx="243">
                  <c:v>50.97</c:v>
                </c:pt>
                <c:pt idx="244">
                  <c:v>50.87</c:v>
                </c:pt>
                <c:pt idx="245">
                  <c:v>50.7</c:v>
                </c:pt>
                <c:pt idx="246">
                  <c:v>50.72</c:v>
                </c:pt>
                <c:pt idx="247">
                  <c:v>50.79</c:v>
                </c:pt>
                <c:pt idx="248">
                  <c:v>51.09</c:v>
                </c:pt>
                <c:pt idx="249">
                  <c:v>51.46</c:v>
                </c:pt>
                <c:pt idx="250">
                  <c:v>51.31</c:v>
                </c:pt>
                <c:pt idx="251">
                  <c:v>51.13</c:v>
                </c:pt>
                <c:pt idx="252">
                  <c:v>51.08</c:v>
                </c:pt>
                <c:pt idx="253">
                  <c:v>50.84</c:v>
                </c:pt>
                <c:pt idx="254">
                  <c:v>50.51</c:v>
                </c:pt>
                <c:pt idx="255">
                  <c:v>50.24</c:v>
                </c:pt>
                <c:pt idx="256">
                  <c:v>50.13</c:v>
                </c:pt>
                <c:pt idx="257">
                  <c:v>50.27</c:v>
                </c:pt>
                <c:pt idx="258">
                  <c:v>50.5</c:v>
                </c:pt>
                <c:pt idx="259">
                  <c:v>50.65</c:v>
                </c:pt>
                <c:pt idx="260">
                  <c:v>50.72</c:v>
                </c:pt>
                <c:pt idx="261">
                  <c:v>50.96</c:v>
                </c:pt>
                <c:pt idx="262">
                  <c:v>51.07</c:v>
                </c:pt>
                <c:pt idx="263">
                  <c:v>51.09</c:v>
                </c:pt>
                <c:pt idx="264">
                  <c:v>51.05</c:v>
                </c:pt>
                <c:pt idx="265">
                  <c:v>50.99</c:v>
                </c:pt>
                <c:pt idx="266">
                  <c:v>50.92</c:v>
                </c:pt>
                <c:pt idx="267">
                  <c:v>51.13</c:v>
                </c:pt>
                <c:pt idx="268">
                  <c:v>51.2</c:v>
                </c:pt>
                <c:pt idx="269">
                  <c:v>51.12</c:v>
                </c:pt>
                <c:pt idx="270">
                  <c:v>50.92</c:v>
                </c:pt>
                <c:pt idx="271">
                  <c:v>50.82</c:v>
                </c:pt>
                <c:pt idx="272">
                  <c:v>50.58</c:v>
                </c:pt>
                <c:pt idx="273">
                  <c:v>50.1</c:v>
                </c:pt>
                <c:pt idx="274">
                  <c:v>49.73</c:v>
                </c:pt>
                <c:pt idx="275">
                  <c:v>49.7</c:v>
                </c:pt>
                <c:pt idx="276">
                  <c:v>49.79</c:v>
                </c:pt>
                <c:pt idx="277">
                  <c:v>49.91</c:v>
                </c:pt>
                <c:pt idx="278">
                  <c:v>50.02</c:v>
                </c:pt>
                <c:pt idx="279">
                  <c:v>50.2</c:v>
                </c:pt>
                <c:pt idx="280">
                  <c:v>50.71</c:v>
                </c:pt>
                <c:pt idx="281">
                  <c:v>50.97</c:v>
                </c:pt>
                <c:pt idx="282">
                  <c:v>50.85</c:v>
                </c:pt>
                <c:pt idx="283">
                  <c:v>50.68</c:v>
                </c:pt>
                <c:pt idx="284">
                  <c:v>50.62</c:v>
                </c:pt>
                <c:pt idx="285">
                  <c:v>50.51</c:v>
                </c:pt>
                <c:pt idx="286">
                  <c:v>50.48</c:v>
                </c:pt>
                <c:pt idx="287">
                  <c:v>50.68</c:v>
                </c:pt>
                <c:pt idx="288">
                  <c:v>51.06</c:v>
                </c:pt>
                <c:pt idx="289">
                  <c:v>51.2</c:v>
                </c:pt>
                <c:pt idx="290">
                  <c:v>51.1</c:v>
                </c:pt>
                <c:pt idx="291">
                  <c:v>51.14</c:v>
                </c:pt>
                <c:pt idx="292">
                  <c:v>50.91</c:v>
                </c:pt>
                <c:pt idx="293">
                  <c:v>50.46</c:v>
                </c:pt>
                <c:pt idx="294">
                  <c:v>49.98</c:v>
                </c:pt>
                <c:pt idx="295">
                  <c:v>49.36</c:v>
                </c:pt>
                <c:pt idx="296">
                  <c:v>49.07</c:v>
                </c:pt>
                <c:pt idx="297">
                  <c:v>49.38</c:v>
                </c:pt>
                <c:pt idx="298">
                  <c:v>49.43</c:v>
                </c:pt>
                <c:pt idx="299">
                  <c:v>49.69</c:v>
                </c:pt>
                <c:pt idx="300">
                  <c:v>50.1</c:v>
                </c:pt>
                <c:pt idx="301">
                  <c:v>50.04</c:v>
                </c:pt>
                <c:pt idx="302">
                  <c:v>49.59</c:v>
                </c:pt>
                <c:pt idx="303">
                  <c:v>49.07</c:v>
                </c:pt>
                <c:pt idx="304">
                  <c:v>48.73</c:v>
                </c:pt>
                <c:pt idx="305">
                  <c:v>48.71</c:v>
                </c:pt>
                <c:pt idx="306">
                  <c:v>48.71</c:v>
                </c:pt>
                <c:pt idx="307">
                  <c:v>48.84</c:v>
                </c:pt>
                <c:pt idx="308">
                  <c:v>49.33</c:v>
                </c:pt>
                <c:pt idx="309">
                  <c:v>50.05</c:v>
                </c:pt>
                <c:pt idx="310">
                  <c:v>50.95</c:v>
                </c:pt>
                <c:pt idx="311">
                  <c:v>51.32</c:v>
                </c:pt>
                <c:pt idx="312">
                  <c:v>51.49</c:v>
                </c:pt>
                <c:pt idx="313">
                  <c:v>51.48</c:v>
                </c:pt>
                <c:pt idx="314">
                  <c:v>51.16</c:v>
                </c:pt>
                <c:pt idx="315">
                  <c:v>50.77</c:v>
                </c:pt>
                <c:pt idx="316">
                  <c:v>50.45</c:v>
                </c:pt>
                <c:pt idx="317">
                  <c:v>50.21</c:v>
                </c:pt>
                <c:pt idx="318">
                  <c:v>49.88</c:v>
                </c:pt>
                <c:pt idx="319">
                  <c:v>49.64</c:v>
                </c:pt>
                <c:pt idx="320">
                  <c:v>49.61</c:v>
                </c:pt>
                <c:pt idx="321">
                  <c:v>49.88</c:v>
                </c:pt>
                <c:pt idx="322">
                  <c:v>50.09</c:v>
                </c:pt>
                <c:pt idx="323">
                  <c:v>50.41</c:v>
                </c:pt>
                <c:pt idx="324">
                  <c:v>50.5</c:v>
                </c:pt>
                <c:pt idx="325">
                  <c:v>50.81</c:v>
                </c:pt>
                <c:pt idx="326">
                  <c:v>50.97</c:v>
                </c:pt>
                <c:pt idx="327">
                  <c:v>51.08</c:v>
                </c:pt>
                <c:pt idx="328">
                  <c:v>51.01</c:v>
                </c:pt>
                <c:pt idx="329">
                  <c:v>51.42</c:v>
                </c:pt>
                <c:pt idx="330">
                  <c:v>51.65</c:v>
                </c:pt>
                <c:pt idx="331">
                  <c:v>51.79</c:v>
                </c:pt>
                <c:pt idx="332">
                  <c:v>51.84</c:v>
                </c:pt>
                <c:pt idx="333">
                  <c:v>51.67</c:v>
                </c:pt>
                <c:pt idx="334">
                  <c:v>51.5</c:v>
                </c:pt>
                <c:pt idx="335">
                  <c:v>51.62</c:v>
                </c:pt>
                <c:pt idx="336">
                  <c:v>51.44</c:v>
                </c:pt>
                <c:pt idx="337">
                  <c:v>51.26</c:v>
                </c:pt>
                <c:pt idx="338">
                  <c:v>51.29</c:v>
                </c:pt>
                <c:pt idx="339">
                  <c:v>51.34</c:v>
                </c:pt>
                <c:pt idx="340">
                  <c:v>51.55</c:v>
                </c:pt>
                <c:pt idx="341">
                  <c:v>51.65</c:v>
                </c:pt>
                <c:pt idx="342">
                  <c:v>51.66</c:v>
                </c:pt>
                <c:pt idx="343">
                  <c:v>51.67</c:v>
                </c:pt>
                <c:pt idx="344">
                  <c:v>51.9</c:v>
                </c:pt>
                <c:pt idx="345">
                  <c:v>52.04</c:v>
                </c:pt>
                <c:pt idx="346">
                  <c:v>52.03</c:v>
                </c:pt>
                <c:pt idx="347">
                  <c:v>51.95</c:v>
                </c:pt>
                <c:pt idx="348">
                  <c:v>51.85</c:v>
                </c:pt>
                <c:pt idx="349">
                  <c:v>51.55</c:v>
                </c:pt>
                <c:pt idx="350">
                  <c:v>51.38</c:v>
                </c:pt>
                <c:pt idx="351">
                  <c:v>51.22</c:v>
                </c:pt>
                <c:pt idx="352">
                  <c:v>51.06</c:v>
                </c:pt>
                <c:pt idx="353">
                  <c:v>51.04</c:v>
                </c:pt>
                <c:pt idx="354">
                  <c:v>51.1</c:v>
                </c:pt>
                <c:pt idx="355">
                  <c:v>51.18</c:v>
                </c:pt>
                <c:pt idx="356">
                  <c:v>51.3</c:v>
                </c:pt>
                <c:pt idx="357">
                  <c:v>51.22</c:v>
                </c:pt>
                <c:pt idx="358">
                  <c:v>51.01</c:v>
                </c:pt>
                <c:pt idx="359">
                  <c:v>50.82</c:v>
                </c:pt>
                <c:pt idx="360">
                  <c:v>50.59</c:v>
                </c:pt>
                <c:pt idx="361">
                  <c:v>50.48</c:v>
                </c:pt>
                <c:pt idx="362">
                  <c:v>50.41</c:v>
                </c:pt>
                <c:pt idx="363">
                  <c:v>50.38</c:v>
                </c:pt>
                <c:pt idx="364">
                  <c:v>50.21</c:v>
                </c:pt>
                <c:pt idx="365">
                  <c:v>50.2</c:v>
                </c:pt>
                <c:pt idx="366">
                  <c:v>50.33</c:v>
                </c:pt>
                <c:pt idx="367">
                  <c:v>49.96</c:v>
                </c:pt>
                <c:pt idx="368">
                  <c:v>49.96</c:v>
                </c:pt>
                <c:pt idx="369">
                  <c:v>49.99</c:v>
                </c:pt>
                <c:pt idx="370">
                  <c:v>50.16</c:v>
                </c:pt>
                <c:pt idx="371">
                  <c:v>50.73</c:v>
                </c:pt>
                <c:pt idx="372">
                  <c:v>51.06</c:v>
                </c:pt>
                <c:pt idx="373">
                  <c:v>51.14</c:v>
                </c:pt>
                <c:pt idx="374">
                  <c:v>51.83</c:v>
                </c:pt>
                <c:pt idx="375">
                  <c:v>51.87</c:v>
                </c:pt>
                <c:pt idx="376">
                  <c:v>51.91</c:v>
                </c:pt>
                <c:pt idx="377">
                  <c:v>51.78</c:v>
                </c:pt>
                <c:pt idx="378">
                  <c:v>51.63</c:v>
                </c:pt>
                <c:pt idx="379">
                  <c:v>51.6</c:v>
                </c:pt>
                <c:pt idx="380">
                  <c:v>51.62</c:v>
                </c:pt>
                <c:pt idx="381">
                  <c:v>51.54</c:v>
                </c:pt>
                <c:pt idx="382">
                  <c:v>51.44</c:v>
                </c:pt>
                <c:pt idx="383">
                  <c:v>51.42</c:v>
                </c:pt>
                <c:pt idx="384">
                  <c:v>51.4</c:v>
                </c:pt>
                <c:pt idx="385">
                  <c:v>51.06</c:v>
                </c:pt>
                <c:pt idx="386">
                  <c:v>50.78</c:v>
                </c:pt>
                <c:pt idx="387">
                  <c:v>50.65</c:v>
                </c:pt>
                <c:pt idx="388">
                  <c:v>50.6</c:v>
                </c:pt>
                <c:pt idx="389">
                  <c:v>50.5</c:v>
                </c:pt>
                <c:pt idx="390">
                  <c:v>50.34</c:v>
                </c:pt>
                <c:pt idx="391">
                  <c:v>50.27</c:v>
                </c:pt>
                <c:pt idx="392">
                  <c:v>50.35</c:v>
                </c:pt>
                <c:pt idx="393">
                  <c:v>50.26</c:v>
                </c:pt>
                <c:pt idx="394">
                  <c:v>50.01</c:v>
                </c:pt>
                <c:pt idx="395">
                  <c:v>49.54</c:v>
                </c:pt>
                <c:pt idx="396">
                  <c:v>49.41</c:v>
                </c:pt>
                <c:pt idx="397">
                  <c:v>49.48</c:v>
                </c:pt>
                <c:pt idx="398">
                  <c:v>49.58</c:v>
                </c:pt>
                <c:pt idx="399">
                  <c:v>49.83</c:v>
                </c:pt>
                <c:pt idx="400">
                  <c:v>50.11</c:v>
                </c:pt>
                <c:pt idx="401">
                  <c:v>50.48</c:v>
                </c:pt>
                <c:pt idx="402">
                  <c:v>51</c:v>
                </c:pt>
                <c:pt idx="403">
                  <c:v>51.26</c:v>
                </c:pt>
                <c:pt idx="404">
                  <c:v>51.25</c:v>
                </c:pt>
                <c:pt idx="405">
                  <c:v>51.12</c:v>
                </c:pt>
                <c:pt idx="406">
                  <c:v>50.81</c:v>
                </c:pt>
                <c:pt idx="407">
                  <c:v>50.54</c:v>
                </c:pt>
                <c:pt idx="408">
                  <c:v>50.62</c:v>
                </c:pt>
                <c:pt idx="409">
                  <c:v>50.73</c:v>
                </c:pt>
                <c:pt idx="410">
                  <c:v>50.88</c:v>
                </c:pt>
                <c:pt idx="411">
                  <c:v>51.06</c:v>
                </c:pt>
                <c:pt idx="412">
                  <c:v>51.37</c:v>
                </c:pt>
                <c:pt idx="413">
                  <c:v>51.83</c:v>
                </c:pt>
                <c:pt idx="414">
                  <c:v>52.27</c:v>
                </c:pt>
                <c:pt idx="415">
                  <c:v>52.23</c:v>
                </c:pt>
                <c:pt idx="416">
                  <c:v>52.22</c:v>
                </c:pt>
                <c:pt idx="417">
                  <c:v>52.3</c:v>
                </c:pt>
                <c:pt idx="418">
                  <c:v>52.46</c:v>
                </c:pt>
                <c:pt idx="419">
                  <c:v>52.33</c:v>
                </c:pt>
                <c:pt idx="420">
                  <c:v>52.15</c:v>
                </c:pt>
                <c:pt idx="421">
                  <c:v>52.1</c:v>
                </c:pt>
                <c:pt idx="422">
                  <c:v>52.2</c:v>
                </c:pt>
                <c:pt idx="423">
                  <c:v>52.1</c:v>
                </c:pt>
                <c:pt idx="424">
                  <c:v>51.89</c:v>
                </c:pt>
                <c:pt idx="425">
                  <c:v>51.59</c:v>
                </c:pt>
                <c:pt idx="426">
                  <c:v>51.5</c:v>
                </c:pt>
                <c:pt idx="427">
                  <c:v>51.69</c:v>
                </c:pt>
                <c:pt idx="428">
                  <c:v>51.77</c:v>
                </c:pt>
                <c:pt idx="429">
                  <c:v>52.26</c:v>
                </c:pt>
                <c:pt idx="430">
                  <c:v>52.92</c:v>
                </c:pt>
                <c:pt idx="431">
                  <c:v>53.43</c:v>
                </c:pt>
                <c:pt idx="432">
                  <c:v>53.98</c:v>
                </c:pt>
                <c:pt idx="433">
                  <c:v>54.34</c:v>
                </c:pt>
                <c:pt idx="434">
                  <c:v>54.3</c:v>
                </c:pt>
                <c:pt idx="435">
                  <c:v>54.6</c:v>
                </c:pt>
                <c:pt idx="436">
                  <c:v>54.38</c:v>
                </c:pt>
                <c:pt idx="437">
                  <c:v>54.28</c:v>
                </c:pt>
                <c:pt idx="438">
                  <c:v>54.33</c:v>
                </c:pt>
                <c:pt idx="439">
                  <c:v>54.31</c:v>
                </c:pt>
                <c:pt idx="440">
                  <c:v>54.35</c:v>
                </c:pt>
                <c:pt idx="441">
                  <c:v>54.59</c:v>
                </c:pt>
                <c:pt idx="442">
                  <c:v>54.65</c:v>
                </c:pt>
                <c:pt idx="443">
                  <c:v>54.47</c:v>
                </c:pt>
                <c:pt idx="444">
                  <c:v>54.11</c:v>
                </c:pt>
                <c:pt idx="445">
                  <c:v>53.76</c:v>
                </c:pt>
                <c:pt idx="446">
                  <c:v>53.63</c:v>
                </c:pt>
                <c:pt idx="447">
                  <c:v>53.48</c:v>
                </c:pt>
                <c:pt idx="448">
                  <c:v>53.48</c:v>
                </c:pt>
                <c:pt idx="449">
                  <c:v>53.23</c:v>
                </c:pt>
                <c:pt idx="450">
                  <c:v>53.22</c:v>
                </c:pt>
                <c:pt idx="451">
                  <c:v>53.26</c:v>
                </c:pt>
                <c:pt idx="452">
                  <c:v>53.65</c:v>
                </c:pt>
                <c:pt idx="453">
                  <c:v>53.82</c:v>
                </c:pt>
                <c:pt idx="454">
                  <c:v>53.8</c:v>
                </c:pt>
                <c:pt idx="455">
                  <c:v>53.65</c:v>
                </c:pt>
                <c:pt idx="456">
                  <c:v>53.78</c:v>
                </c:pt>
                <c:pt idx="457">
                  <c:v>54.34</c:v>
                </c:pt>
                <c:pt idx="458">
                  <c:v>54.83</c:v>
                </c:pt>
                <c:pt idx="459">
                  <c:v>55.11</c:v>
                </c:pt>
                <c:pt idx="460">
                  <c:v>55.3</c:v>
                </c:pt>
                <c:pt idx="461">
                  <c:v>55.8</c:v>
                </c:pt>
                <c:pt idx="462">
                  <c:v>56.38</c:v>
                </c:pt>
                <c:pt idx="463">
                  <c:v>57</c:v>
                </c:pt>
                <c:pt idx="464">
                  <c:v>57.19</c:v>
                </c:pt>
                <c:pt idx="465">
                  <c:v>57.63</c:v>
                </c:pt>
                <c:pt idx="466">
                  <c:v>57.94</c:v>
                </c:pt>
                <c:pt idx="467">
                  <c:v>58.13</c:v>
                </c:pt>
                <c:pt idx="468">
                  <c:v>58.25</c:v>
                </c:pt>
                <c:pt idx="469">
                  <c:v>58.49</c:v>
                </c:pt>
                <c:pt idx="470">
                  <c:v>58.63</c:v>
                </c:pt>
                <c:pt idx="471">
                  <c:v>58.65</c:v>
                </c:pt>
                <c:pt idx="472">
                  <c:v>58.49</c:v>
                </c:pt>
                <c:pt idx="473">
                  <c:v>58.1</c:v>
                </c:pt>
                <c:pt idx="474">
                  <c:v>57.74</c:v>
                </c:pt>
                <c:pt idx="475">
                  <c:v>57.47</c:v>
                </c:pt>
                <c:pt idx="476">
                  <c:v>57.03</c:v>
                </c:pt>
                <c:pt idx="477">
                  <c:v>56.61</c:v>
                </c:pt>
                <c:pt idx="478">
                  <c:v>56.27</c:v>
                </c:pt>
                <c:pt idx="479">
                  <c:v>56.16</c:v>
                </c:pt>
                <c:pt idx="480">
                  <c:v>56.17</c:v>
                </c:pt>
                <c:pt idx="481">
                  <c:v>56.14</c:v>
                </c:pt>
                <c:pt idx="482">
                  <c:v>56.07</c:v>
                </c:pt>
                <c:pt idx="483">
                  <c:v>55.98</c:v>
                </c:pt>
                <c:pt idx="484">
                  <c:v>55.89</c:v>
                </c:pt>
                <c:pt idx="485">
                  <c:v>55.9</c:v>
                </c:pt>
                <c:pt idx="486">
                  <c:v>55.74</c:v>
                </c:pt>
                <c:pt idx="487">
                  <c:v>55.5</c:v>
                </c:pt>
                <c:pt idx="488">
                  <c:v>55.92</c:v>
                </c:pt>
                <c:pt idx="489">
                  <c:v>56.48</c:v>
                </c:pt>
                <c:pt idx="490">
                  <c:v>57.04</c:v>
                </c:pt>
                <c:pt idx="491">
                  <c:v>57.56</c:v>
                </c:pt>
                <c:pt idx="492">
                  <c:v>57.81</c:v>
                </c:pt>
                <c:pt idx="493">
                  <c:v>58.3</c:v>
                </c:pt>
                <c:pt idx="494">
                  <c:v>59.37</c:v>
                </c:pt>
                <c:pt idx="495">
                  <c:v>59.78</c:v>
                </c:pt>
                <c:pt idx="496">
                  <c:v>60.04</c:v>
                </c:pt>
                <c:pt idx="497">
                  <c:v>60.58</c:v>
                </c:pt>
                <c:pt idx="498">
                  <c:v>61.39</c:v>
                </c:pt>
                <c:pt idx="499">
                  <c:v>62.46</c:v>
                </c:pt>
                <c:pt idx="500">
                  <c:v>63.3</c:v>
                </c:pt>
                <c:pt idx="501">
                  <c:v>63.62</c:v>
                </c:pt>
                <c:pt idx="502">
                  <c:v>63.86</c:v>
                </c:pt>
                <c:pt idx="503">
                  <c:v>64.209999999999994</c:v>
                </c:pt>
                <c:pt idx="504">
                  <c:v>64.62</c:v>
                </c:pt>
                <c:pt idx="505">
                  <c:v>64.849999999999994</c:v>
                </c:pt>
                <c:pt idx="506">
                  <c:v>64.78</c:v>
                </c:pt>
                <c:pt idx="507">
                  <c:v>62.94</c:v>
                </c:pt>
                <c:pt idx="508">
                  <c:v>64.150000000000006</c:v>
                </c:pt>
                <c:pt idx="509">
                  <c:v>67.98</c:v>
                </c:pt>
                <c:pt idx="510">
                  <c:v>67.11</c:v>
                </c:pt>
                <c:pt idx="511">
                  <c:v>64.67</c:v>
                </c:pt>
                <c:pt idx="512">
                  <c:v>63.55</c:v>
                </c:pt>
                <c:pt idx="513">
                  <c:v>64.14</c:v>
                </c:pt>
                <c:pt idx="514">
                  <c:v>67.599999999999994</c:v>
                </c:pt>
                <c:pt idx="515">
                  <c:v>90.11</c:v>
                </c:pt>
                <c:pt idx="516">
                  <c:v>81.709999999999994</c:v>
                </c:pt>
                <c:pt idx="517">
                  <c:v>78.81</c:v>
                </c:pt>
                <c:pt idx="518">
                  <c:v>85.97</c:v>
                </c:pt>
                <c:pt idx="519">
                  <c:v>78.959999999999994</c:v>
                </c:pt>
                <c:pt idx="520">
                  <c:v>73.38</c:v>
                </c:pt>
                <c:pt idx="521">
                  <c:v>71.849999999999994</c:v>
                </c:pt>
                <c:pt idx="522">
                  <c:v>71.2</c:v>
                </c:pt>
                <c:pt idx="523">
                  <c:v>76.78</c:v>
                </c:pt>
                <c:pt idx="524">
                  <c:v>76.540000000000006</c:v>
                </c:pt>
                <c:pt idx="525">
                  <c:v>74.25</c:v>
                </c:pt>
                <c:pt idx="526">
                  <c:v>73.05</c:v>
                </c:pt>
                <c:pt idx="527">
                  <c:v>72.37</c:v>
                </c:pt>
                <c:pt idx="528">
                  <c:v>71.97</c:v>
                </c:pt>
                <c:pt idx="529">
                  <c:v>71.959999999999994</c:v>
                </c:pt>
                <c:pt idx="530">
                  <c:v>71.86</c:v>
                </c:pt>
                <c:pt idx="531">
                  <c:v>71.81</c:v>
                </c:pt>
                <c:pt idx="532">
                  <c:v>72.16</c:v>
                </c:pt>
                <c:pt idx="533">
                  <c:v>72.36</c:v>
                </c:pt>
                <c:pt idx="534">
                  <c:v>72.599999999999994</c:v>
                </c:pt>
                <c:pt idx="535">
                  <c:v>72.64</c:v>
                </c:pt>
                <c:pt idx="536">
                  <c:v>72.5</c:v>
                </c:pt>
                <c:pt idx="537">
                  <c:v>72.099999999999994</c:v>
                </c:pt>
                <c:pt idx="538">
                  <c:v>71.459999999999994</c:v>
                </c:pt>
                <c:pt idx="539">
                  <c:v>70.62</c:v>
                </c:pt>
                <c:pt idx="540">
                  <c:v>69.28</c:v>
                </c:pt>
                <c:pt idx="541">
                  <c:v>67.89</c:v>
                </c:pt>
                <c:pt idx="542">
                  <c:v>66.540000000000006</c:v>
                </c:pt>
                <c:pt idx="543">
                  <c:v>66.44</c:v>
                </c:pt>
                <c:pt idx="544">
                  <c:v>66.19</c:v>
                </c:pt>
                <c:pt idx="545">
                  <c:v>66.17</c:v>
                </c:pt>
                <c:pt idx="546">
                  <c:v>66.17</c:v>
                </c:pt>
                <c:pt idx="547">
                  <c:v>66.64</c:v>
                </c:pt>
                <c:pt idx="548">
                  <c:v>66.69</c:v>
                </c:pt>
                <c:pt idx="549">
                  <c:v>67.23</c:v>
                </c:pt>
                <c:pt idx="550">
                  <c:v>67.099999999999994</c:v>
                </c:pt>
                <c:pt idx="551">
                  <c:v>66.900000000000006</c:v>
                </c:pt>
                <c:pt idx="552">
                  <c:v>66.489999999999995</c:v>
                </c:pt>
                <c:pt idx="553">
                  <c:v>66.010000000000005</c:v>
                </c:pt>
                <c:pt idx="554">
                  <c:v>65.709999999999994</c:v>
                </c:pt>
                <c:pt idx="555">
                  <c:v>66.09</c:v>
                </c:pt>
                <c:pt idx="556">
                  <c:v>65.95</c:v>
                </c:pt>
                <c:pt idx="557">
                  <c:v>64.989999999999995</c:v>
                </c:pt>
                <c:pt idx="558">
                  <c:v>64.64</c:v>
                </c:pt>
                <c:pt idx="559">
                  <c:v>64.510000000000005</c:v>
                </c:pt>
                <c:pt idx="560">
                  <c:v>64.23</c:v>
                </c:pt>
                <c:pt idx="561">
                  <c:v>64.319999999999993</c:v>
                </c:pt>
                <c:pt idx="562">
                  <c:v>64.16</c:v>
                </c:pt>
                <c:pt idx="563">
                  <c:v>64.13</c:v>
                </c:pt>
                <c:pt idx="564">
                  <c:v>64.209999999999994</c:v>
                </c:pt>
                <c:pt idx="565">
                  <c:v>64.22</c:v>
                </c:pt>
                <c:pt idx="566">
                  <c:v>64.209999999999994</c:v>
                </c:pt>
                <c:pt idx="567">
                  <c:v>64.540000000000006</c:v>
                </c:pt>
                <c:pt idx="568">
                  <c:v>64.05</c:v>
                </c:pt>
                <c:pt idx="569">
                  <c:v>63.92</c:v>
                </c:pt>
                <c:pt idx="570">
                  <c:v>63.65</c:v>
                </c:pt>
                <c:pt idx="571">
                  <c:v>63.41</c:v>
                </c:pt>
                <c:pt idx="572">
                  <c:v>63.36</c:v>
                </c:pt>
                <c:pt idx="573">
                  <c:v>63.21</c:v>
                </c:pt>
                <c:pt idx="574">
                  <c:v>62.25</c:v>
                </c:pt>
                <c:pt idx="575">
                  <c:v>62.01</c:v>
                </c:pt>
                <c:pt idx="576">
                  <c:v>61.94</c:v>
                </c:pt>
                <c:pt idx="577">
                  <c:v>61.64</c:v>
                </c:pt>
                <c:pt idx="578">
                  <c:v>61.4</c:v>
                </c:pt>
                <c:pt idx="579">
                  <c:v>61.07</c:v>
                </c:pt>
                <c:pt idx="580">
                  <c:v>60.97</c:v>
                </c:pt>
                <c:pt idx="581">
                  <c:v>61.45</c:v>
                </c:pt>
                <c:pt idx="582">
                  <c:v>61.58</c:v>
                </c:pt>
                <c:pt idx="583">
                  <c:v>61.35</c:v>
                </c:pt>
                <c:pt idx="584">
                  <c:v>61.49</c:v>
                </c:pt>
                <c:pt idx="585">
                  <c:v>61.75</c:v>
                </c:pt>
                <c:pt idx="586">
                  <c:v>62.08</c:v>
                </c:pt>
                <c:pt idx="587">
                  <c:v>62.31</c:v>
                </c:pt>
                <c:pt idx="588">
                  <c:v>62.17</c:v>
                </c:pt>
                <c:pt idx="589">
                  <c:v>62.08</c:v>
                </c:pt>
                <c:pt idx="590">
                  <c:v>62.07</c:v>
                </c:pt>
                <c:pt idx="591">
                  <c:v>62.08</c:v>
                </c:pt>
                <c:pt idx="592">
                  <c:v>62.29</c:v>
                </c:pt>
                <c:pt idx="593">
                  <c:v>62.25</c:v>
                </c:pt>
                <c:pt idx="594">
                  <c:v>62.54</c:v>
                </c:pt>
                <c:pt idx="595">
                  <c:v>62.74</c:v>
                </c:pt>
                <c:pt idx="596">
                  <c:v>62.34</c:v>
                </c:pt>
                <c:pt idx="597">
                  <c:v>61.94</c:v>
                </c:pt>
                <c:pt idx="598">
                  <c:v>61.53</c:v>
                </c:pt>
                <c:pt idx="599">
                  <c:v>60.9</c:v>
                </c:pt>
                <c:pt idx="600">
                  <c:v>60.72</c:v>
                </c:pt>
                <c:pt idx="601">
                  <c:v>60.17</c:v>
                </c:pt>
                <c:pt idx="602">
                  <c:v>59.46</c:v>
                </c:pt>
                <c:pt idx="603">
                  <c:v>59.45</c:v>
                </c:pt>
                <c:pt idx="604">
                  <c:v>59.35</c:v>
                </c:pt>
                <c:pt idx="605">
                  <c:v>59.29</c:v>
                </c:pt>
                <c:pt idx="606">
                  <c:v>59.07</c:v>
                </c:pt>
                <c:pt idx="607">
                  <c:v>58.95</c:v>
                </c:pt>
                <c:pt idx="608">
                  <c:v>59.05</c:v>
                </c:pt>
                <c:pt idx="609">
                  <c:v>59.3</c:v>
                </c:pt>
                <c:pt idx="610">
                  <c:v>59.17</c:v>
                </c:pt>
                <c:pt idx="611">
                  <c:v>58.13</c:v>
                </c:pt>
                <c:pt idx="612">
                  <c:v>57.28</c:v>
                </c:pt>
                <c:pt idx="613">
                  <c:v>57.22</c:v>
                </c:pt>
                <c:pt idx="614">
                  <c:v>57.21</c:v>
                </c:pt>
                <c:pt idx="615">
                  <c:v>57.02</c:v>
                </c:pt>
                <c:pt idx="616">
                  <c:v>56.81</c:v>
                </c:pt>
                <c:pt idx="617">
                  <c:v>56.8</c:v>
                </c:pt>
                <c:pt idx="618">
                  <c:v>57.94</c:v>
                </c:pt>
                <c:pt idx="619">
                  <c:v>58.9</c:v>
                </c:pt>
                <c:pt idx="620">
                  <c:v>59.25</c:v>
                </c:pt>
                <c:pt idx="621">
                  <c:v>59.38</c:v>
                </c:pt>
                <c:pt idx="622">
                  <c:v>59.51</c:v>
                </c:pt>
                <c:pt idx="623">
                  <c:v>59.73</c:v>
                </c:pt>
                <c:pt idx="624">
                  <c:v>59.71</c:v>
                </c:pt>
                <c:pt idx="625">
                  <c:v>59.86</c:v>
                </c:pt>
                <c:pt idx="626">
                  <c:v>59.92</c:v>
                </c:pt>
                <c:pt idx="627">
                  <c:v>59.8</c:v>
                </c:pt>
                <c:pt idx="628">
                  <c:v>59.76</c:v>
                </c:pt>
                <c:pt idx="629">
                  <c:v>59.76</c:v>
                </c:pt>
                <c:pt idx="630">
                  <c:v>59.62</c:v>
                </c:pt>
                <c:pt idx="631">
                  <c:v>58.65</c:v>
                </c:pt>
                <c:pt idx="632">
                  <c:v>58.68</c:v>
                </c:pt>
                <c:pt idx="633">
                  <c:v>58.73</c:v>
                </c:pt>
                <c:pt idx="634">
                  <c:v>58.78</c:v>
                </c:pt>
                <c:pt idx="635">
                  <c:v>58.7</c:v>
                </c:pt>
                <c:pt idx="636">
                  <c:v>58.56</c:v>
                </c:pt>
                <c:pt idx="637">
                  <c:v>58.47</c:v>
                </c:pt>
                <c:pt idx="638">
                  <c:v>59.33</c:v>
                </c:pt>
                <c:pt idx="639">
                  <c:v>59.19</c:v>
                </c:pt>
                <c:pt idx="640">
                  <c:v>59.29</c:v>
                </c:pt>
                <c:pt idx="641">
                  <c:v>59.51</c:v>
                </c:pt>
                <c:pt idx="642">
                  <c:v>59.42</c:v>
                </c:pt>
                <c:pt idx="643">
                  <c:v>59.27</c:v>
                </c:pt>
                <c:pt idx="644">
                  <c:v>59.94</c:v>
                </c:pt>
                <c:pt idx="645">
                  <c:v>60.51</c:v>
                </c:pt>
                <c:pt idx="646">
                  <c:v>60.8</c:v>
                </c:pt>
                <c:pt idx="647">
                  <c:v>60.66</c:v>
                </c:pt>
                <c:pt idx="648">
                  <c:v>60.59</c:v>
                </c:pt>
                <c:pt idx="649">
                  <c:v>60.74</c:v>
                </c:pt>
                <c:pt idx="650">
                  <c:v>60.99</c:v>
                </c:pt>
                <c:pt idx="651">
                  <c:v>60.82</c:v>
                </c:pt>
                <c:pt idx="652">
                  <c:v>61.12</c:v>
                </c:pt>
                <c:pt idx="653">
                  <c:v>61.66</c:v>
                </c:pt>
                <c:pt idx="654">
                  <c:v>61.86</c:v>
                </c:pt>
                <c:pt idx="655">
                  <c:v>61.68</c:v>
                </c:pt>
                <c:pt idx="656">
                  <c:v>61.53</c:v>
                </c:pt>
                <c:pt idx="657">
                  <c:v>61.41</c:v>
                </c:pt>
                <c:pt idx="658">
                  <c:v>60.89</c:v>
                </c:pt>
                <c:pt idx="659">
                  <c:v>60.45</c:v>
                </c:pt>
                <c:pt idx="660">
                  <c:v>59.64</c:v>
                </c:pt>
                <c:pt idx="661">
                  <c:v>59.36</c:v>
                </c:pt>
                <c:pt idx="662">
                  <c:v>59.27</c:v>
                </c:pt>
                <c:pt idx="663">
                  <c:v>59.25</c:v>
                </c:pt>
                <c:pt idx="664">
                  <c:v>59.21</c:v>
                </c:pt>
                <c:pt idx="665">
                  <c:v>59.2</c:v>
                </c:pt>
                <c:pt idx="666">
                  <c:v>58.76</c:v>
                </c:pt>
                <c:pt idx="667">
                  <c:v>58.42</c:v>
                </c:pt>
                <c:pt idx="668">
                  <c:v>57.99</c:v>
                </c:pt>
                <c:pt idx="669">
                  <c:v>57.86</c:v>
                </c:pt>
                <c:pt idx="670">
                  <c:v>57.6</c:v>
                </c:pt>
                <c:pt idx="671">
                  <c:v>57.33</c:v>
                </c:pt>
                <c:pt idx="672">
                  <c:v>57.48</c:v>
                </c:pt>
                <c:pt idx="673">
                  <c:v>58.09</c:v>
                </c:pt>
                <c:pt idx="674">
                  <c:v>58.76</c:v>
                </c:pt>
                <c:pt idx="675">
                  <c:v>59.48</c:v>
                </c:pt>
                <c:pt idx="676">
                  <c:v>59.83</c:v>
                </c:pt>
                <c:pt idx="677">
                  <c:v>60.03</c:v>
                </c:pt>
                <c:pt idx="678">
                  <c:v>60.02</c:v>
                </c:pt>
                <c:pt idx="679">
                  <c:v>60.13</c:v>
                </c:pt>
                <c:pt idx="680">
                  <c:v>60.12</c:v>
                </c:pt>
                <c:pt idx="681">
                  <c:v>59.94</c:v>
                </c:pt>
                <c:pt idx="682">
                  <c:v>59.8</c:v>
                </c:pt>
                <c:pt idx="683">
                  <c:v>59.69</c:v>
                </c:pt>
                <c:pt idx="684">
                  <c:v>59.86</c:v>
                </c:pt>
                <c:pt idx="685">
                  <c:v>60.29</c:v>
                </c:pt>
                <c:pt idx="686">
                  <c:v>60.46</c:v>
                </c:pt>
                <c:pt idx="687">
                  <c:v>60.55</c:v>
                </c:pt>
                <c:pt idx="688">
                  <c:v>60.63</c:v>
                </c:pt>
                <c:pt idx="689">
                  <c:v>60.73</c:v>
                </c:pt>
                <c:pt idx="690">
                  <c:v>61</c:v>
                </c:pt>
                <c:pt idx="691">
                  <c:v>61.07</c:v>
                </c:pt>
                <c:pt idx="692">
                  <c:v>60.96</c:v>
                </c:pt>
                <c:pt idx="693">
                  <c:v>61.13</c:v>
                </c:pt>
                <c:pt idx="694">
                  <c:v>61.13</c:v>
                </c:pt>
                <c:pt idx="695">
                  <c:v>61.39</c:v>
                </c:pt>
                <c:pt idx="696">
                  <c:v>61.49</c:v>
                </c:pt>
                <c:pt idx="697">
                  <c:v>61.43</c:v>
                </c:pt>
                <c:pt idx="698">
                  <c:v>61.38</c:v>
                </c:pt>
                <c:pt idx="699">
                  <c:v>61.5</c:v>
                </c:pt>
                <c:pt idx="700">
                  <c:v>61.65</c:v>
                </c:pt>
                <c:pt idx="701">
                  <c:v>62.04</c:v>
                </c:pt>
                <c:pt idx="702">
                  <c:v>62.36</c:v>
                </c:pt>
                <c:pt idx="703">
                  <c:v>62.82</c:v>
                </c:pt>
                <c:pt idx="704">
                  <c:v>63.22</c:v>
                </c:pt>
                <c:pt idx="705">
                  <c:v>63.31</c:v>
                </c:pt>
                <c:pt idx="706">
                  <c:v>63.46</c:v>
                </c:pt>
                <c:pt idx="707">
                  <c:v>63.59</c:v>
                </c:pt>
                <c:pt idx="708">
                  <c:v>63.68</c:v>
                </c:pt>
                <c:pt idx="709">
                  <c:v>63.67</c:v>
                </c:pt>
                <c:pt idx="710">
                  <c:v>63.65</c:v>
                </c:pt>
                <c:pt idx="711">
                  <c:v>63.6</c:v>
                </c:pt>
                <c:pt idx="712">
                  <c:v>63.6</c:v>
                </c:pt>
                <c:pt idx="713">
                  <c:v>63.56</c:v>
                </c:pt>
                <c:pt idx="714">
                  <c:v>63.46</c:v>
                </c:pt>
                <c:pt idx="715">
                  <c:v>63.47</c:v>
                </c:pt>
                <c:pt idx="716">
                  <c:v>63.55</c:v>
                </c:pt>
                <c:pt idx="717">
                  <c:v>63.58</c:v>
                </c:pt>
                <c:pt idx="718">
                  <c:v>63.86</c:v>
                </c:pt>
                <c:pt idx="719">
                  <c:v>63.92</c:v>
                </c:pt>
                <c:pt idx="720">
                  <c:v>63.88</c:v>
                </c:pt>
                <c:pt idx="721">
                  <c:v>64.209999999999994</c:v>
                </c:pt>
                <c:pt idx="722">
                  <c:v>64.31</c:v>
                </c:pt>
                <c:pt idx="723">
                  <c:v>64.33</c:v>
                </c:pt>
                <c:pt idx="724">
                  <c:v>64.28</c:v>
                </c:pt>
                <c:pt idx="725">
                  <c:v>63.72</c:v>
                </c:pt>
                <c:pt idx="726">
                  <c:v>63.69</c:v>
                </c:pt>
                <c:pt idx="727">
                  <c:v>63.82</c:v>
                </c:pt>
                <c:pt idx="728">
                  <c:v>63.47</c:v>
                </c:pt>
                <c:pt idx="729">
                  <c:v>63.17</c:v>
                </c:pt>
                <c:pt idx="730">
                  <c:v>62.92</c:v>
                </c:pt>
                <c:pt idx="731">
                  <c:v>62.89</c:v>
                </c:pt>
                <c:pt idx="732">
                  <c:v>63.38</c:v>
                </c:pt>
                <c:pt idx="733">
                  <c:v>63.08</c:v>
                </c:pt>
                <c:pt idx="734">
                  <c:v>62.91</c:v>
                </c:pt>
                <c:pt idx="735">
                  <c:v>63.26</c:v>
                </c:pt>
                <c:pt idx="736">
                  <c:v>63.7</c:v>
                </c:pt>
                <c:pt idx="737">
                  <c:v>64.33</c:v>
                </c:pt>
                <c:pt idx="738">
                  <c:v>64.510000000000005</c:v>
                </c:pt>
                <c:pt idx="739">
                  <c:v>64.28</c:v>
                </c:pt>
                <c:pt idx="740">
                  <c:v>64.45</c:v>
                </c:pt>
                <c:pt idx="741">
                  <c:v>64.47</c:v>
                </c:pt>
                <c:pt idx="742">
                  <c:v>64.37</c:v>
                </c:pt>
                <c:pt idx="743">
                  <c:v>64.2</c:v>
                </c:pt>
                <c:pt idx="744">
                  <c:v>63.76</c:v>
                </c:pt>
                <c:pt idx="745">
                  <c:v>63.66</c:v>
                </c:pt>
                <c:pt idx="746">
                  <c:v>63.75</c:v>
                </c:pt>
                <c:pt idx="747">
                  <c:v>63.77</c:v>
                </c:pt>
                <c:pt idx="748">
                  <c:v>63.74</c:v>
                </c:pt>
                <c:pt idx="749">
                  <c:v>63.76</c:v>
                </c:pt>
                <c:pt idx="750">
                  <c:v>63.79</c:v>
                </c:pt>
                <c:pt idx="751">
                  <c:v>63.72</c:v>
                </c:pt>
                <c:pt idx="752">
                  <c:v>63.64</c:v>
                </c:pt>
                <c:pt idx="753">
                  <c:v>63.48</c:v>
                </c:pt>
                <c:pt idx="754">
                  <c:v>63.24</c:v>
                </c:pt>
                <c:pt idx="755">
                  <c:v>63.04</c:v>
                </c:pt>
                <c:pt idx="756">
                  <c:v>62.77</c:v>
                </c:pt>
                <c:pt idx="757">
                  <c:v>62.39</c:v>
                </c:pt>
                <c:pt idx="758">
                  <c:v>62.02</c:v>
                </c:pt>
                <c:pt idx="759">
                  <c:v>61.42</c:v>
                </c:pt>
                <c:pt idx="760">
                  <c:v>60.64</c:v>
                </c:pt>
                <c:pt idx="761">
                  <c:v>60.45</c:v>
                </c:pt>
                <c:pt idx="762">
                  <c:v>60.27</c:v>
                </c:pt>
                <c:pt idx="763">
                  <c:v>60.07</c:v>
                </c:pt>
                <c:pt idx="764">
                  <c:v>60.28</c:v>
                </c:pt>
                <c:pt idx="765">
                  <c:v>60.63</c:v>
                </c:pt>
                <c:pt idx="766">
                  <c:v>60.88</c:v>
                </c:pt>
                <c:pt idx="767">
                  <c:v>61.32</c:v>
                </c:pt>
                <c:pt idx="768">
                  <c:v>61.41</c:v>
                </c:pt>
                <c:pt idx="769">
                  <c:v>61.41</c:v>
                </c:pt>
                <c:pt idx="770">
                  <c:v>61.16</c:v>
                </c:pt>
                <c:pt idx="771">
                  <c:v>61.02</c:v>
                </c:pt>
                <c:pt idx="772">
                  <c:v>60.9</c:v>
                </c:pt>
                <c:pt idx="773">
                  <c:v>60.99</c:v>
                </c:pt>
                <c:pt idx="774">
                  <c:v>61.22</c:v>
                </c:pt>
                <c:pt idx="775">
                  <c:v>61.45</c:v>
                </c:pt>
                <c:pt idx="776">
                  <c:v>61.75</c:v>
                </c:pt>
                <c:pt idx="777">
                  <c:v>62.2</c:v>
                </c:pt>
                <c:pt idx="778">
                  <c:v>62.3</c:v>
                </c:pt>
                <c:pt idx="779">
                  <c:v>62.2</c:v>
                </c:pt>
                <c:pt idx="780">
                  <c:v>62.19</c:v>
                </c:pt>
                <c:pt idx="781">
                  <c:v>62.01</c:v>
                </c:pt>
                <c:pt idx="782">
                  <c:v>61.92</c:v>
                </c:pt>
                <c:pt idx="783">
                  <c:v>61.85</c:v>
                </c:pt>
                <c:pt idx="784">
                  <c:v>61.57</c:v>
                </c:pt>
                <c:pt idx="785">
                  <c:v>61.26</c:v>
                </c:pt>
                <c:pt idx="786">
                  <c:v>60.96</c:v>
                </c:pt>
                <c:pt idx="787">
                  <c:v>60.68</c:v>
                </c:pt>
                <c:pt idx="788">
                  <c:v>60.54</c:v>
                </c:pt>
                <c:pt idx="789">
                  <c:v>60.5</c:v>
                </c:pt>
                <c:pt idx="790">
                  <c:v>60.36</c:v>
                </c:pt>
                <c:pt idx="791">
                  <c:v>60.16</c:v>
                </c:pt>
                <c:pt idx="792">
                  <c:v>60.14</c:v>
                </c:pt>
                <c:pt idx="793">
                  <c:v>60.56</c:v>
                </c:pt>
                <c:pt idx="794">
                  <c:v>60.45</c:v>
                </c:pt>
                <c:pt idx="795">
                  <c:v>60.35</c:v>
                </c:pt>
                <c:pt idx="796">
                  <c:v>60.24</c:v>
                </c:pt>
                <c:pt idx="797">
                  <c:v>60.12</c:v>
                </c:pt>
                <c:pt idx="798">
                  <c:v>60.23</c:v>
                </c:pt>
                <c:pt idx="799">
                  <c:v>59.95</c:v>
                </c:pt>
                <c:pt idx="800">
                  <c:v>59.45</c:v>
                </c:pt>
                <c:pt idx="801">
                  <c:v>59.71</c:v>
                </c:pt>
                <c:pt idx="802">
                  <c:v>59.72</c:v>
                </c:pt>
                <c:pt idx="803">
                  <c:v>59.89</c:v>
                </c:pt>
                <c:pt idx="804">
                  <c:v>60.01</c:v>
                </c:pt>
                <c:pt idx="805">
                  <c:v>59.9</c:v>
                </c:pt>
                <c:pt idx="806">
                  <c:v>60.08</c:v>
                </c:pt>
                <c:pt idx="807">
                  <c:v>60.21</c:v>
                </c:pt>
                <c:pt idx="808">
                  <c:v>59.96</c:v>
                </c:pt>
                <c:pt idx="809">
                  <c:v>60.05</c:v>
                </c:pt>
                <c:pt idx="810">
                  <c:v>60.05</c:v>
                </c:pt>
                <c:pt idx="811">
                  <c:v>60.09</c:v>
                </c:pt>
                <c:pt idx="812">
                  <c:v>60.49</c:v>
                </c:pt>
                <c:pt idx="813">
                  <c:v>60.83</c:v>
                </c:pt>
                <c:pt idx="814">
                  <c:v>61.22</c:v>
                </c:pt>
                <c:pt idx="815">
                  <c:v>61.78</c:v>
                </c:pt>
                <c:pt idx="816">
                  <c:v>62.2</c:v>
                </c:pt>
                <c:pt idx="817">
                  <c:v>62.32</c:v>
                </c:pt>
                <c:pt idx="818">
                  <c:v>62.42</c:v>
                </c:pt>
                <c:pt idx="819">
                  <c:v>62.34</c:v>
                </c:pt>
                <c:pt idx="820">
                  <c:v>62.1</c:v>
                </c:pt>
                <c:pt idx="821">
                  <c:v>61.9</c:v>
                </c:pt>
                <c:pt idx="822">
                  <c:v>61.68</c:v>
                </c:pt>
                <c:pt idx="823">
                  <c:v>61.62</c:v>
                </c:pt>
                <c:pt idx="824">
                  <c:v>61.77</c:v>
                </c:pt>
                <c:pt idx="825">
                  <c:v>61.96</c:v>
                </c:pt>
                <c:pt idx="826">
                  <c:v>62.27</c:v>
                </c:pt>
                <c:pt idx="827">
                  <c:v>62.39</c:v>
                </c:pt>
                <c:pt idx="828">
                  <c:v>62.43</c:v>
                </c:pt>
                <c:pt idx="829">
                  <c:v>62.32</c:v>
                </c:pt>
                <c:pt idx="830">
                  <c:v>62.11</c:v>
                </c:pt>
                <c:pt idx="831">
                  <c:v>61.9</c:v>
                </c:pt>
                <c:pt idx="832">
                  <c:v>61.72</c:v>
                </c:pt>
                <c:pt idx="833">
                  <c:v>61.63</c:v>
                </c:pt>
                <c:pt idx="834">
                  <c:v>61.69</c:v>
                </c:pt>
                <c:pt idx="835">
                  <c:v>61.78</c:v>
                </c:pt>
                <c:pt idx="836">
                  <c:v>62.19</c:v>
                </c:pt>
                <c:pt idx="837">
                  <c:v>62.7</c:v>
                </c:pt>
                <c:pt idx="838">
                  <c:v>62.89</c:v>
                </c:pt>
                <c:pt idx="839">
                  <c:v>63</c:v>
                </c:pt>
                <c:pt idx="840">
                  <c:v>63.01</c:v>
                </c:pt>
                <c:pt idx="841">
                  <c:v>63</c:v>
                </c:pt>
                <c:pt idx="842">
                  <c:v>62.81</c:v>
                </c:pt>
                <c:pt idx="843">
                  <c:v>62.56</c:v>
                </c:pt>
                <c:pt idx="844">
                  <c:v>62.25</c:v>
                </c:pt>
                <c:pt idx="845">
                  <c:v>62.16</c:v>
                </c:pt>
                <c:pt idx="846">
                  <c:v>62.1</c:v>
                </c:pt>
                <c:pt idx="847">
                  <c:v>62.03</c:v>
                </c:pt>
                <c:pt idx="848">
                  <c:v>62.21</c:v>
                </c:pt>
                <c:pt idx="849">
                  <c:v>62.49</c:v>
                </c:pt>
                <c:pt idx="850">
                  <c:v>62.59</c:v>
                </c:pt>
                <c:pt idx="851">
                  <c:v>62.64</c:v>
                </c:pt>
                <c:pt idx="852">
                  <c:v>62.8</c:v>
                </c:pt>
                <c:pt idx="853">
                  <c:v>63.31</c:v>
                </c:pt>
                <c:pt idx="854">
                  <c:v>64.150000000000006</c:v>
                </c:pt>
                <c:pt idx="855">
                  <c:v>65.02</c:v>
                </c:pt>
                <c:pt idx="856">
                  <c:v>65.790000000000006</c:v>
                </c:pt>
                <c:pt idx="857">
                  <c:v>66.7</c:v>
                </c:pt>
                <c:pt idx="858">
                  <c:v>67.739999999999995</c:v>
                </c:pt>
                <c:pt idx="859">
                  <c:v>68.489999999999995</c:v>
                </c:pt>
                <c:pt idx="860">
                  <c:v>68.89</c:v>
                </c:pt>
                <c:pt idx="861">
                  <c:v>69.44</c:v>
                </c:pt>
                <c:pt idx="862">
                  <c:v>69.81</c:v>
                </c:pt>
                <c:pt idx="863">
                  <c:v>70.290000000000006</c:v>
                </c:pt>
                <c:pt idx="864">
                  <c:v>70.680000000000007</c:v>
                </c:pt>
                <c:pt idx="865">
                  <c:v>70.709999999999994</c:v>
                </c:pt>
                <c:pt idx="866">
                  <c:v>70.31</c:v>
                </c:pt>
                <c:pt idx="867">
                  <c:v>69.95</c:v>
                </c:pt>
                <c:pt idx="868">
                  <c:v>69.48</c:v>
                </c:pt>
                <c:pt idx="869">
                  <c:v>69.27</c:v>
                </c:pt>
                <c:pt idx="870">
                  <c:v>69.23</c:v>
                </c:pt>
                <c:pt idx="871">
                  <c:v>69.239999999999995</c:v>
                </c:pt>
                <c:pt idx="872">
                  <c:v>71.11</c:v>
                </c:pt>
                <c:pt idx="873">
                  <c:v>72.41</c:v>
                </c:pt>
                <c:pt idx="874">
                  <c:v>71.89</c:v>
                </c:pt>
                <c:pt idx="875">
                  <c:v>71.930000000000007</c:v>
                </c:pt>
                <c:pt idx="876">
                  <c:v>70.62</c:v>
                </c:pt>
                <c:pt idx="877">
                  <c:v>70.650000000000006</c:v>
                </c:pt>
                <c:pt idx="878">
                  <c:v>75.78</c:v>
                </c:pt>
                <c:pt idx="879">
                  <c:v>96.02</c:v>
                </c:pt>
                <c:pt idx="880">
                  <c:v>86.29</c:v>
                </c:pt>
                <c:pt idx="881">
                  <c:v>83.48</c:v>
                </c:pt>
                <c:pt idx="882">
                  <c:v>92.82</c:v>
                </c:pt>
                <c:pt idx="883">
                  <c:v>84.95</c:v>
                </c:pt>
                <c:pt idx="884">
                  <c:v>77.180000000000007</c:v>
                </c:pt>
                <c:pt idx="885">
                  <c:v>74.47</c:v>
                </c:pt>
                <c:pt idx="886">
                  <c:v>72.88</c:v>
                </c:pt>
                <c:pt idx="887">
                  <c:v>77.72</c:v>
                </c:pt>
                <c:pt idx="888">
                  <c:v>77.56</c:v>
                </c:pt>
                <c:pt idx="889">
                  <c:v>77.489999999999995</c:v>
                </c:pt>
                <c:pt idx="890">
                  <c:v>74.53</c:v>
                </c:pt>
                <c:pt idx="891">
                  <c:v>73.790000000000006</c:v>
                </c:pt>
                <c:pt idx="892">
                  <c:v>74.69</c:v>
                </c:pt>
                <c:pt idx="893">
                  <c:v>74.86</c:v>
                </c:pt>
                <c:pt idx="894">
                  <c:v>80.19</c:v>
                </c:pt>
                <c:pt idx="895">
                  <c:v>81.14</c:v>
                </c:pt>
                <c:pt idx="896">
                  <c:v>81.45</c:v>
                </c:pt>
                <c:pt idx="897">
                  <c:v>80.03</c:v>
                </c:pt>
                <c:pt idx="898">
                  <c:v>77.05</c:v>
                </c:pt>
                <c:pt idx="899">
                  <c:v>76.14</c:v>
                </c:pt>
                <c:pt idx="900">
                  <c:v>74.8</c:v>
                </c:pt>
                <c:pt idx="901">
                  <c:v>77.23</c:v>
                </c:pt>
                <c:pt idx="902">
                  <c:v>74.28</c:v>
                </c:pt>
                <c:pt idx="903">
                  <c:v>76.400000000000006</c:v>
                </c:pt>
                <c:pt idx="904">
                  <c:v>75.05</c:v>
                </c:pt>
                <c:pt idx="905">
                  <c:v>73.66</c:v>
                </c:pt>
                <c:pt idx="906">
                  <c:v>71.89</c:v>
                </c:pt>
                <c:pt idx="907">
                  <c:v>70.09</c:v>
                </c:pt>
                <c:pt idx="908">
                  <c:v>69.17</c:v>
                </c:pt>
                <c:pt idx="909">
                  <c:v>68.599999999999994</c:v>
                </c:pt>
                <c:pt idx="910">
                  <c:v>68.63</c:v>
                </c:pt>
                <c:pt idx="911">
                  <c:v>68.849999999999994</c:v>
                </c:pt>
                <c:pt idx="912">
                  <c:v>69.09</c:v>
                </c:pt>
                <c:pt idx="913">
                  <c:v>69.22</c:v>
                </c:pt>
                <c:pt idx="914">
                  <c:v>69.739999999999995</c:v>
                </c:pt>
                <c:pt idx="915">
                  <c:v>69.7</c:v>
                </c:pt>
                <c:pt idx="916">
                  <c:v>69.48</c:v>
                </c:pt>
                <c:pt idx="917">
                  <c:v>68.87</c:v>
                </c:pt>
                <c:pt idx="918">
                  <c:v>68.39</c:v>
                </c:pt>
                <c:pt idx="919">
                  <c:v>68.13</c:v>
                </c:pt>
              </c:numCache>
            </c:numRef>
          </c:val>
          <c:smooth val="0"/>
          <c:extLst>
            <c:ext xmlns:c16="http://schemas.microsoft.com/office/drawing/2014/chart" uri="{C3380CC4-5D6E-409C-BE32-E72D297353CC}">
              <c16:uniqueId val="{00000000-07E0-45CD-8BA2-F6BFF317D17A}"/>
            </c:ext>
          </c:extLst>
        </c:ser>
        <c:dLbls>
          <c:showLegendKey val="0"/>
          <c:showVal val="0"/>
          <c:showCatName val="0"/>
          <c:showSerName val="0"/>
          <c:showPercent val="0"/>
          <c:showBubbleSize val="0"/>
        </c:dLbls>
        <c:smooth val="0"/>
        <c:axId val="453870288"/>
        <c:axId val="453870680"/>
      </c:lineChart>
      <c:dateAx>
        <c:axId val="453870288"/>
        <c:scaling>
          <c:orientation val="minMax"/>
          <c:max val="42278"/>
        </c:scaling>
        <c:delete val="0"/>
        <c:axPos val="b"/>
        <c:numFmt formatCode="m/d/yyyy" sourceLinked="1"/>
        <c:majorTickMark val="out"/>
        <c:minorTickMark val="none"/>
        <c:tickLblPos val="nextTo"/>
        <c:spPr>
          <a:noFill/>
          <a:ln w="15875" cap="flat" cmpd="sng" algn="ctr">
            <a:solidFill>
              <a:schemeClr val="bg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3870680"/>
        <c:crosses val="autoZero"/>
        <c:auto val="1"/>
        <c:lblOffset val="100"/>
        <c:baseTimeUnit val="days"/>
      </c:dateAx>
      <c:valAx>
        <c:axId val="453870680"/>
        <c:scaling>
          <c:orientation val="minMax"/>
          <c:min val="20"/>
        </c:scaling>
        <c:delete val="1"/>
        <c:axPos val="l"/>
        <c:numFmt formatCode="&quot;$&quot;#,##0_);[Red]\(&quot;$&quot;#,##0\)" sourceLinked="0"/>
        <c:majorTickMark val="out"/>
        <c:minorTickMark val="none"/>
        <c:tickLblPos val="nextTo"/>
        <c:crossAx val="453870288"/>
        <c:crosses val="autoZero"/>
        <c:crossBetween val="between"/>
        <c:majorUnit val="5"/>
      </c:valAx>
      <c:spPr>
        <a:noFill/>
        <a:ln w="25400">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9D28A-0D52-465E-96E1-13D970F6AB10}" type="datetimeFigureOut">
              <a:rPr lang="en-US" smtClean="0"/>
              <a:t>10/7/2017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FEFA9-1A12-4A4F-9D57-6660AAE90545}" type="slidenum">
              <a:rPr lang="en-US" smtClean="0"/>
              <a:t>‹#›</a:t>
            </a:fld>
            <a:endParaRPr lang="en-US"/>
          </a:p>
        </p:txBody>
      </p:sp>
    </p:spTree>
    <p:extLst>
      <p:ext uri="{BB962C8B-B14F-4D97-AF65-F5344CB8AC3E}">
        <p14:creationId xmlns:p14="http://schemas.microsoft.com/office/powerpoint/2010/main" val="175333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0:50</a:t>
            </a:r>
          </a:p>
        </p:txBody>
      </p:sp>
      <p:sp>
        <p:nvSpPr>
          <p:cNvPr id="4" name="Slide Number Placeholder 3"/>
          <p:cNvSpPr>
            <a:spLocks noGrp="1"/>
          </p:cNvSpPr>
          <p:nvPr>
            <p:ph type="sldNum" sz="quarter" idx="10"/>
          </p:nvPr>
        </p:nvSpPr>
        <p:spPr/>
        <p:txBody>
          <a:bodyPr/>
          <a:lstStyle/>
          <a:p>
            <a:fld id="{824FEFA9-1A12-4A4F-9D57-6660AAE90545}" type="slidenum">
              <a:rPr lang="en-US" smtClean="0"/>
              <a:t>1</a:t>
            </a:fld>
            <a:endParaRPr lang="en-US"/>
          </a:p>
        </p:txBody>
      </p:sp>
    </p:spTree>
    <p:extLst>
      <p:ext uri="{BB962C8B-B14F-4D97-AF65-F5344CB8AC3E}">
        <p14:creationId xmlns:p14="http://schemas.microsoft.com/office/powerpoint/2010/main" val="298569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0:20</a:t>
            </a:r>
          </a:p>
        </p:txBody>
      </p:sp>
      <p:sp>
        <p:nvSpPr>
          <p:cNvPr id="4" name="Slide Number Placeholder 3"/>
          <p:cNvSpPr>
            <a:spLocks noGrp="1"/>
          </p:cNvSpPr>
          <p:nvPr>
            <p:ph type="sldNum" sz="quarter" idx="10"/>
          </p:nvPr>
        </p:nvSpPr>
        <p:spPr/>
        <p:txBody>
          <a:bodyPr/>
          <a:lstStyle/>
          <a:p>
            <a:fld id="{824FEFA9-1A12-4A4F-9D57-6660AAE90545}" type="slidenum">
              <a:rPr lang="en-US" smtClean="0"/>
              <a:t>10</a:t>
            </a:fld>
            <a:endParaRPr lang="en-US"/>
          </a:p>
        </p:txBody>
      </p:sp>
    </p:spTree>
    <p:extLst>
      <p:ext uri="{BB962C8B-B14F-4D97-AF65-F5344CB8AC3E}">
        <p14:creationId xmlns:p14="http://schemas.microsoft.com/office/powerpoint/2010/main" val="110942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0:20</a:t>
            </a:r>
          </a:p>
        </p:txBody>
      </p:sp>
      <p:sp>
        <p:nvSpPr>
          <p:cNvPr id="4" name="Slide Number Placeholder 3"/>
          <p:cNvSpPr>
            <a:spLocks noGrp="1"/>
          </p:cNvSpPr>
          <p:nvPr>
            <p:ph type="sldNum" sz="quarter" idx="10"/>
          </p:nvPr>
        </p:nvSpPr>
        <p:spPr/>
        <p:txBody>
          <a:bodyPr/>
          <a:lstStyle/>
          <a:p>
            <a:fld id="{824FEFA9-1A12-4A4F-9D57-6660AAE90545}" type="slidenum">
              <a:rPr lang="en-US" smtClean="0"/>
              <a:t>11</a:t>
            </a:fld>
            <a:endParaRPr lang="en-US"/>
          </a:p>
        </p:txBody>
      </p:sp>
    </p:spTree>
    <p:extLst>
      <p:ext uri="{BB962C8B-B14F-4D97-AF65-F5344CB8AC3E}">
        <p14:creationId xmlns:p14="http://schemas.microsoft.com/office/powerpoint/2010/main" val="137775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0:10</a:t>
            </a:r>
          </a:p>
        </p:txBody>
      </p:sp>
      <p:sp>
        <p:nvSpPr>
          <p:cNvPr id="4" name="Slide Number Placeholder 3"/>
          <p:cNvSpPr>
            <a:spLocks noGrp="1"/>
          </p:cNvSpPr>
          <p:nvPr>
            <p:ph type="sldNum" sz="quarter" idx="10"/>
          </p:nvPr>
        </p:nvSpPr>
        <p:spPr/>
        <p:txBody>
          <a:bodyPr/>
          <a:lstStyle/>
          <a:p>
            <a:fld id="{824FEFA9-1A12-4A4F-9D57-6660AAE90545}" type="slidenum">
              <a:rPr lang="en-US" smtClean="0"/>
              <a:t>12</a:t>
            </a:fld>
            <a:endParaRPr lang="en-US"/>
          </a:p>
        </p:txBody>
      </p:sp>
    </p:spTree>
    <p:extLst>
      <p:ext uri="{BB962C8B-B14F-4D97-AF65-F5344CB8AC3E}">
        <p14:creationId xmlns:p14="http://schemas.microsoft.com/office/powerpoint/2010/main" val="168553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a:t>
            </a:r>
          </a:p>
        </p:txBody>
      </p:sp>
      <p:sp>
        <p:nvSpPr>
          <p:cNvPr id="4" name="Slide Number Placeholder 3"/>
          <p:cNvSpPr>
            <a:spLocks noGrp="1"/>
          </p:cNvSpPr>
          <p:nvPr>
            <p:ph type="sldNum" sz="quarter" idx="10"/>
          </p:nvPr>
        </p:nvSpPr>
        <p:spPr/>
        <p:txBody>
          <a:bodyPr/>
          <a:lstStyle/>
          <a:p>
            <a:fld id="{824FEFA9-1A12-4A4F-9D57-6660AAE90545}" type="slidenum">
              <a:rPr lang="en-US" smtClean="0"/>
              <a:t>13</a:t>
            </a:fld>
            <a:endParaRPr lang="en-US"/>
          </a:p>
        </p:txBody>
      </p:sp>
    </p:spTree>
    <p:extLst>
      <p:ext uri="{BB962C8B-B14F-4D97-AF65-F5344CB8AC3E}">
        <p14:creationId xmlns:p14="http://schemas.microsoft.com/office/powerpoint/2010/main" val="395930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a:t>
            </a:r>
          </a:p>
        </p:txBody>
      </p:sp>
      <p:sp>
        <p:nvSpPr>
          <p:cNvPr id="4" name="Slide Number Placeholder 3"/>
          <p:cNvSpPr>
            <a:spLocks noGrp="1"/>
          </p:cNvSpPr>
          <p:nvPr>
            <p:ph type="sldNum" sz="quarter" idx="10"/>
          </p:nvPr>
        </p:nvSpPr>
        <p:spPr/>
        <p:txBody>
          <a:bodyPr/>
          <a:lstStyle/>
          <a:p>
            <a:fld id="{824FEFA9-1A12-4A4F-9D57-6660AAE90545}" type="slidenum">
              <a:rPr lang="en-US" smtClean="0"/>
              <a:t>14</a:t>
            </a:fld>
            <a:endParaRPr lang="en-US"/>
          </a:p>
        </p:txBody>
      </p:sp>
    </p:spTree>
    <p:extLst>
      <p:ext uri="{BB962C8B-B14F-4D97-AF65-F5344CB8AC3E}">
        <p14:creationId xmlns:p14="http://schemas.microsoft.com/office/powerpoint/2010/main" val="3555457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a:t>
            </a:r>
          </a:p>
          <a:p>
            <a:r>
              <a:rPr lang="en-US" dirty="0"/>
              <a:t>Total: 5:40</a:t>
            </a:r>
          </a:p>
        </p:txBody>
      </p:sp>
      <p:sp>
        <p:nvSpPr>
          <p:cNvPr id="4" name="Slide Number Placeholder 3"/>
          <p:cNvSpPr>
            <a:spLocks noGrp="1"/>
          </p:cNvSpPr>
          <p:nvPr>
            <p:ph type="sldNum" sz="quarter" idx="10"/>
          </p:nvPr>
        </p:nvSpPr>
        <p:spPr/>
        <p:txBody>
          <a:bodyPr/>
          <a:lstStyle/>
          <a:p>
            <a:fld id="{824FEFA9-1A12-4A4F-9D57-6660AAE90545}" type="slidenum">
              <a:rPr lang="en-US" smtClean="0"/>
              <a:t>15</a:t>
            </a:fld>
            <a:endParaRPr lang="en-US"/>
          </a:p>
        </p:txBody>
      </p:sp>
    </p:spTree>
    <p:extLst>
      <p:ext uri="{BB962C8B-B14F-4D97-AF65-F5344CB8AC3E}">
        <p14:creationId xmlns:p14="http://schemas.microsoft.com/office/powerpoint/2010/main" val="14945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a:t>
            </a:r>
          </a:p>
        </p:txBody>
      </p:sp>
      <p:sp>
        <p:nvSpPr>
          <p:cNvPr id="4" name="Slide Number Placeholder 3"/>
          <p:cNvSpPr>
            <a:spLocks noGrp="1"/>
          </p:cNvSpPr>
          <p:nvPr>
            <p:ph type="sldNum" sz="quarter" idx="10"/>
          </p:nvPr>
        </p:nvSpPr>
        <p:spPr/>
        <p:txBody>
          <a:bodyPr/>
          <a:lstStyle/>
          <a:p>
            <a:fld id="{824FEFA9-1A12-4A4F-9D57-6660AAE90545}" type="slidenum">
              <a:rPr lang="en-US" smtClean="0"/>
              <a:t>16</a:t>
            </a:fld>
            <a:endParaRPr lang="en-US"/>
          </a:p>
        </p:txBody>
      </p:sp>
    </p:spTree>
    <p:extLst>
      <p:ext uri="{BB962C8B-B14F-4D97-AF65-F5344CB8AC3E}">
        <p14:creationId xmlns:p14="http://schemas.microsoft.com/office/powerpoint/2010/main" val="168400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a:t>
            </a:r>
          </a:p>
        </p:txBody>
      </p:sp>
      <p:sp>
        <p:nvSpPr>
          <p:cNvPr id="4" name="Slide Number Placeholder 3"/>
          <p:cNvSpPr>
            <a:spLocks noGrp="1"/>
          </p:cNvSpPr>
          <p:nvPr>
            <p:ph type="sldNum" sz="quarter" idx="10"/>
          </p:nvPr>
        </p:nvSpPr>
        <p:spPr/>
        <p:txBody>
          <a:bodyPr/>
          <a:lstStyle/>
          <a:p>
            <a:fld id="{824FEFA9-1A12-4A4F-9D57-6660AAE90545}" type="slidenum">
              <a:rPr lang="en-US" smtClean="0"/>
              <a:t>17</a:t>
            </a:fld>
            <a:endParaRPr lang="en-US"/>
          </a:p>
        </p:txBody>
      </p:sp>
    </p:spTree>
    <p:extLst>
      <p:ext uri="{BB962C8B-B14F-4D97-AF65-F5344CB8AC3E}">
        <p14:creationId xmlns:p14="http://schemas.microsoft.com/office/powerpoint/2010/main" val="163998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a:t>
            </a:r>
          </a:p>
        </p:txBody>
      </p:sp>
      <p:sp>
        <p:nvSpPr>
          <p:cNvPr id="4" name="Slide Number Placeholder 3"/>
          <p:cNvSpPr>
            <a:spLocks noGrp="1"/>
          </p:cNvSpPr>
          <p:nvPr>
            <p:ph type="sldNum" sz="quarter" idx="10"/>
          </p:nvPr>
        </p:nvSpPr>
        <p:spPr/>
        <p:txBody>
          <a:bodyPr/>
          <a:lstStyle/>
          <a:p>
            <a:fld id="{824FEFA9-1A12-4A4F-9D57-6660AAE90545}" type="slidenum">
              <a:rPr lang="en-US" smtClean="0"/>
              <a:t>18</a:t>
            </a:fld>
            <a:endParaRPr lang="en-US"/>
          </a:p>
        </p:txBody>
      </p:sp>
    </p:spTree>
    <p:extLst>
      <p:ext uri="{BB962C8B-B14F-4D97-AF65-F5344CB8AC3E}">
        <p14:creationId xmlns:p14="http://schemas.microsoft.com/office/powerpoint/2010/main" val="376749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1:15</a:t>
            </a:r>
          </a:p>
        </p:txBody>
      </p:sp>
      <p:sp>
        <p:nvSpPr>
          <p:cNvPr id="4" name="Slide Number Placeholder 3"/>
          <p:cNvSpPr>
            <a:spLocks noGrp="1"/>
          </p:cNvSpPr>
          <p:nvPr>
            <p:ph type="sldNum" sz="quarter" idx="10"/>
          </p:nvPr>
        </p:nvSpPr>
        <p:spPr/>
        <p:txBody>
          <a:bodyPr/>
          <a:lstStyle/>
          <a:p>
            <a:fld id="{824FEFA9-1A12-4A4F-9D57-6660AAE90545}" type="slidenum">
              <a:rPr lang="en-US" smtClean="0"/>
              <a:t>19</a:t>
            </a:fld>
            <a:endParaRPr lang="en-US"/>
          </a:p>
        </p:txBody>
      </p:sp>
    </p:spTree>
    <p:extLst>
      <p:ext uri="{BB962C8B-B14F-4D97-AF65-F5344CB8AC3E}">
        <p14:creationId xmlns:p14="http://schemas.microsoft.com/office/powerpoint/2010/main" val="47142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customers say they like during a study may be different from what they actually like in their daily life.</a:t>
            </a:r>
          </a:p>
          <a:p>
            <a:r>
              <a:rPr lang="en-US" dirty="0"/>
              <a:t>Example: In user studies customers always prefer richer web pages (with more images/videos/carousels/etc.). In real life, when page load time and the speed of getting to the result is important, richer pages slow users down and introduce distractions from the task at hand, and often end up doing worse. </a:t>
            </a:r>
          </a:p>
          <a:p>
            <a:r>
              <a:rPr lang="en-US" dirty="0"/>
              <a:t>4:00</a:t>
            </a:r>
          </a:p>
        </p:txBody>
      </p:sp>
      <p:sp>
        <p:nvSpPr>
          <p:cNvPr id="4" name="Slide Number Placeholder 3"/>
          <p:cNvSpPr>
            <a:spLocks noGrp="1"/>
          </p:cNvSpPr>
          <p:nvPr>
            <p:ph type="sldNum" sz="quarter" idx="10"/>
          </p:nvPr>
        </p:nvSpPr>
        <p:spPr/>
        <p:txBody>
          <a:bodyPr/>
          <a:lstStyle/>
          <a:p>
            <a:fld id="{824FEFA9-1A12-4A4F-9D57-6660AAE90545}" type="slidenum">
              <a:rPr lang="en-US" smtClean="0"/>
              <a:t>2</a:t>
            </a:fld>
            <a:endParaRPr lang="en-US"/>
          </a:p>
        </p:txBody>
      </p:sp>
    </p:spTree>
    <p:extLst>
      <p:ext uri="{BB962C8B-B14F-4D97-AF65-F5344CB8AC3E}">
        <p14:creationId xmlns:p14="http://schemas.microsoft.com/office/powerpoint/2010/main" val="207094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0:30</a:t>
            </a:r>
          </a:p>
        </p:txBody>
      </p:sp>
      <p:sp>
        <p:nvSpPr>
          <p:cNvPr id="4" name="Slide Number Placeholder 3"/>
          <p:cNvSpPr>
            <a:spLocks noGrp="1"/>
          </p:cNvSpPr>
          <p:nvPr>
            <p:ph type="sldNum" sz="quarter" idx="10"/>
          </p:nvPr>
        </p:nvSpPr>
        <p:spPr/>
        <p:txBody>
          <a:bodyPr/>
          <a:lstStyle/>
          <a:p>
            <a:fld id="{824FEFA9-1A12-4A4F-9D57-6660AAE90545}" type="slidenum">
              <a:rPr lang="en-US" smtClean="0"/>
              <a:t>20</a:t>
            </a:fld>
            <a:endParaRPr lang="en-US"/>
          </a:p>
        </p:txBody>
      </p:sp>
    </p:spTree>
    <p:extLst>
      <p:ext uri="{BB962C8B-B14F-4D97-AF65-F5344CB8AC3E}">
        <p14:creationId xmlns:p14="http://schemas.microsoft.com/office/powerpoint/2010/main" val="178254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a:t>
            </a:r>
          </a:p>
          <a:p>
            <a:r>
              <a:rPr lang="en-US" dirty="0"/>
              <a:t>Q: How does experimentation help define better metrics?</a:t>
            </a:r>
          </a:p>
          <a:p>
            <a:r>
              <a:rPr lang="en-US" dirty="0"/>
              <a:t>Q: How should companies start with experimentation and what is the benefit they should go for first?</a:t>
            </a:r>
          </a:p>
          <a:p>
            <a:r>
              <a:rPr lang="en-US" dirty="0"/>
              <a:t>Q: To me, by experimenting, we brake the quality of the product, not improve it. Can you share more on why you see this as a benefit of experimentation?</a:t>
            </a:r>
          </a:p>
          <a:p>
            <a:r>
              <a:rPr lang="en-US" dirty="0"/>
              <a:t>Q: What are the key skills someone needs to have to work on experimentation?</a:t>
            </a:r>
          </a:p>
          <a:p>
            <a:r>
              <a:rPr lang="en-US" dirty="0"/>
              <a:t>Q: Do you have your </a:t>
            </a:r>
            <a:r>
              <a:rPr lang="en-US"/>
              <a:t>platform available?</a:t>
            </a:r>
            <a:endParaRPr lang="en-US" dirty="0"/>
          </a:p>
        </p:txBody>
      </p:sp>
      <p:sp>
        <p:nvSpPr>
          <p:cNvPr id="4" name="Slide Number Placeholder 3"/>
          <p:cNvSpPr>
            <a:spLocks noGrp="1"/>
          </p:cNvSpPr>
          <p:nvPr>
            <p:ph type="sldNum" sz="quarter" idx="10"/>
          </p:nvPr>
        </p:nvSpPr>
        <p:spPr/>
        <p:txBody>
          <a:bodyPr/>
          <a:lstStyle/>
          <a:p>
            <a:fld id="{824FEFA9-1A12-4A4F-9D57-6660AAE90545}" type="slidenum">
              <a:rPr lang="en-US" smtClean="0"/>
              <a:t>21</a:t>
            </a:fld>
            <a:endParaRPr lang="en-US"/>
          </a:p>
        </p:txBody>
      </p:sp>
    </p:spTree>
    <p:extLst>
      <p:ext uri="{BB962C8B-B14F-4D97-AF65-F5344CB8AC3E}">
        <p14:creationId xmlns:p14="http://schemas.microsoft.com/office/powerpoint/2010/main" val="59795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10"/>
          </p:nvPr>
        </p:nvSpPr>
        <p:spPr/>
        <p:txBody>
          <a:bodyPr/>
          <a:lstStyle/>
          <a:p>
            <a:fld id="{824FEFA9-1A12-4A4F-9D57-6660AAE90545}" type="slidenum">
              <a:rPr lang="en-US" smtClean="0"/>
              <a:t>3</a:t>
            </a:fld>
            <a:endParaRPr lang="en-US"/>
          </a:p>
        </p:txBody>
      </p:sp>
    </p:spTree>
    <p:extLst>
      <p:ext uri="{BB962C8B-B14F-4D97-AF65-F5344CB8AC3E}">
        <p14:creationId xmlns:p14="http://schemas.microsoft.com/office/powerpoint/2010/main" val="314611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collecting the data is not enough, we also need to use it correctly.</a:t>
            </a:r>
          </a:p>
          <a:p>
            <a:r>
              <a:rPr lang="en-US" dirty="0"/>
              <a:t>1:50</a:t>
            </a:r>
          </a:p>
        </p:txBody>
      </p:sp>
      <p:sp>
        <p:nvSpPr>
          <p:cNvPr id="4" name="Slide Number Placeholder 3"/>
          <p:cNvSpPr>
            <a:spLocks noGrp="1"/>
          </p:cNvSpPr>
          <p:nvPr>
            <p:ph type="sldNum" sz="quarter" idx="10"/>
          </p:nvPr>
        </p:nvSpPr>
        <p:spPr/>
        <p:txBody>
          <a:bodyPr/>
          <a:lstStyle/>
          <a:p>
            <a:fld id="{824FEFA9-1A12-4A4F-9D57-6660AAE90545}" type="slidenum">
              <a:rPr lang="en-US" smtClean="0"/>
              <a:t>4</a:t>
            </a:fld>
            <a:endParaRPr lang="en-US"/>
          </a:p>
        </p:txBody>
      </p:sp>
    </p:spTree>
    <p:extLst>
      <p:ext uri="{BB962C8B-B14F-4D97-AF65-F5344CB8AC3E}">
        <p14:creationId xmlns:p14="http://schemas.microsoft.com/office/powerpoint/2010/main" val="382951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2:30</a:t>
            </a:r>
          </a:p>
        </p:txBody>
      </p:sp>
      <p:sp>
        <p:nvSpPr>
          <p:cNvPr id="4" name="Slide Number Placeholder 3"/>
          <p:cNvSpPr>
            <a:spLocks noGrp="1"/>
          </p:cNvSpPr>
          <p:nvPr>
            <p:ph type="sldNum" sz="quarter" idx="10"/>
          </p:nvPr>
        </p:nvSpPr>
        <p:spPr/>
        <p:txBody>
          <a:bodyPr/>
          <a:lstStyle/>
          <a:p>
            <a:fld id="{824FEFA9-1A12-4A4F-9D57-6660AAE90545}" type="slidenum">
              <a:rPr lang="en-US" smtClean="0"/>
              <a:t>5</a:t>
            </a:fld>
            <a:endParaRPr lang="en-US"/>
          </a:p>
        </p:txBody>
      </p:sp>
    </p:spTree>
    <p:extLst>
      <p:ext uri="{BB962C8B-B14F-4D97-AF65-F5344CB8AC3E}">
        <p14:creationId xmlns:p14="http://schemas.microsoft.com/office/powerpoint/2010/main" val="412981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a:t>
            </a:r>
          </a:p>
        </p:txBody>
      </p:sp>
      <p:sp>
        <p:nvSpPr>
          <p:cNvPr id="4" name="Slide Number Placeholder 3"/>
          <p:cNvSpPr>
            <a:spLocks noGrp="1"/>
          </p:cNvSpPr>
          <p:nvPr>
            <p:ph type="sldNum" sz="quarter" idx="10"/>
          </p:nvPr>
        </p:nvSpPr>
        <p:spPr/>
        <p:txBody>
          <a:bodyPr/>
          <a:lstStyle/>
          <a:p>
            <a:fld id="{824FEFA9-1A12-4A4F-9D57-6660AAE90545}" type="slidenum">
              <a:rPr lang="en-US" smtClean="0"/>
              <a:t>6</a:t>
            </a:fld>
            <a:endParaRPr lang="en-US"/>
          </a:p>
        </p:txBody>
      </p:sp>
    </p:spTree>
    <p:extLst>
      <p:ext uri="{BB962C8B-B14F-4D97-AF65-F5344CB8AC3E}">
        <p14:creationId xmlns:p14="http://schemas.microsoft.com/office/powerpoint/2010/main" val="62991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great endeavor consists of many little steps” Eckhart Tolle</a:t>
            </a:r>
          </a:p>
          <a:p>
            <a:r>
              <a:rPr lang="en-US" dirty="0"/>
              <a:t>2:30</a:t>
            </a:r>
          </a:p>
        </p:txBody>
      </p:sp>
      <p:sp>
        <p:nvSpPr>
          <p:cNvPr id="4" name="Slide Number Placeholder 3"/>
          <p:cNvSpPr>
            <a:spLocks noGrp="1"/>
          </p:cNvSpPr>
          <p:nvPr>
            <p:ph type="sldNum" sz="quarter" idx="10"/>
          </p:nvPr>
        </p:nvSpPr>
        <p:spPr/>
        <p:txBody>
          <a:bodyPr/>
          <a:lstStyle/>
          <a:p>
            <a:fld id="{824FEFA9-1A12-4A4F-9D57-6660AAE90545}" type="slidenum">
              <a:rPr lang="en-US" smtClean="0"/>
              <a:t>7</a:t>
            </a:fld>
            <a:endParaRPr lang="en-US"/>
          </a:p>
        </p:txBody>
      </p:sp>
    </p:spTree>
    <p:extLst>
      <p:ext uri="{BB962C8B-B14F-4D97-AF65-F5344CB8AC3E}">
        <p14:creationId xmlns:p14="http://schemas.microsoft.com/office/powerpoint/2010/main" val="411066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0:40</a:t>
            </a:r>
          </a:p>
        </p:txBody>
      </p:sp>
      <p:sp>
        <p:nvSpPr>
          <p:cNvPr id="4" name="Slide Number Placeholder 3"/>
          <p:cNvSpPr>
            <a:spLocks noGrp="1"/>
          </p:cNvSpPr>
          <p:nvPr>
            <p:ph type="sldNum" sz="quarter" idx="10"/>
          </p:nvPr>
        </p:nvSpPr>
        <p:spPr/>
        <p:txBody>
          <a:bodyPr/>
          <a:lstStyle/>
          <a:p>
            <a:fld id="{824FEFA9-1A12-4A4F-9D57-6660AAE90545}" type="slidenum">
              <a:rPr lang="en-US" smtClean="0"/>
              <a:t>8</a:t>
            </a:fld>
            <a:endParaRPr lang="en-US"/>
          </a:p>
        </p:txBody>
      </p:sp>
    </p:spTree>
    <p:extLst>
      <p:ext uri="{BB962C8B-B14F-4D97-AF65-F5344CB8AC3E}">
        <p14:creationId xmlns:p14="http://schemas.microsoft.com/office/powerpoint/2010/main" val="1965222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0:40</a:t>
            </a:r>
          </a:p>
        </p:txBody>
      </p:sp>
      <p:sp>
        <p:nvSpPr>
          <p:cNvPr id="4" name="Slide Number Placeholder 3"/>
          <p:cNvSpPr>
            <a:spLocks noGrp="1"/>
          </p:cNvSpPr>
          <p:nvPr>
            <p:ph type="sldNum" sz="quarter" idx="10"/>
          </p:nvPr>
        </p:nvSpPr>
        <p:spPr/>
        <p:txBody>
          <a:bodyPr/>
          <a:lstStyle/>
          <a:p>
            <a:fld id="{824FEFA9-1A12-4A4F-9D57-6660AAE90545}" type="slidenum">
              <a:rPr lang="en-US" smtClean="0"/>
              <a:t>9</a:t>
            </a:fld>
            <a:endParaRPr lang="en-US"/>
          </a:p>
        </p:txBody>
      </p:sp>
    </p:spTree>
    <p:extLst>
      <p:ext uri="{BB962C8B-B14F-4D97-AF65-F5344CB8AC3E}">
        <p14:creationId xmlns:p14="http://schemas.microsoft.com/office/powerpoint/2010/main" val="250549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pic>
        <p:nvPicPr>
          <p:cNvPr id="13" name="Picture 12"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26176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A1C109-67E0-4733-BD2E-FCB11F2B8FA9}"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ECA06-F837-4FEA-9F40-BB32EA3F8FDA}" type="slidenum">
              <a:rPr lang="en-US" smtClean="0"/>
              <a:t>‹#›</a:t>
            </a:fld>
            <a:endParaRPr lang="en-US"/>
          </a:p>
        </p:txBody>
      </p:sp>
      <p:pic>
        <p:nvPicPr>
          <p:cNvPr id="8" name="Picture 7"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179724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pic>
        <p:nvPicPr>
          <p:cNvPr id="7" name="Picture 6"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418234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pic>
        <p:nvPicPr>
          <p:cNvPr id="11" name="Picture 10"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286992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spTree>
    <p:extLst>
      <p:ext uri="{BB962C8B-B14F-4D97-AF65-F5344CB8AC3E}">
        <p14:creationId xmlns:p14="http://schemas.microsoft.com/office/powerpoint/2010/main" val="276410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spTree>
    <p:extLst>
      <p:ext uri="{BB962C8B-B14F-4D97-AF65-F5344CB8AC3E}">
        <p14:creationId xmlns:p14="http://schemas.microsoft.com/office/powerpoint/2010/main" val="2230785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spTree>
    <p:extLst>
      <p:ext uri="{BB962C8B-B14F-4D97-AF65-F5344CB8AC3E}">
        <p14:creationId xmlns:p14="http://schemas.microsoft.com/office/powerpoint/2010/main" val="163137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spTree>
    <p:extLst>
      <p:ext uri="{BB962C8B-B14F-4D97-AF65-F5344CB8AC3E}">
        <p14:creationId xmlns:p14="http://schemas.microsoft.com/office/powerpoint/2010/main" val="3531675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spTree>
    <p:extLst>
      <p:ext uri="{BB962C8B-B14F-4D97-AF65-F5344CB8AC3E}">
        <p14:creationId xmlns:p14="http://schemas.microsoft.com/office/powerpoint/2010/main" val="127190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687ECA06-F837-4FEA-9F40-BB32EA3F8FDA}" type="slidenum">
              <a:rPr lang="en-US" smtClean="0"/>
              <a:t>‹#›</a:t>
            </a:fld>
            <a:endParaRPr lang="en-US"/>
          </a:p>
        </p:txBody>
      </p:sp>
      <p:pic>
        <p:nvPicPr>
          <p:cNvPr id="8" name="Picture 7"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73207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ECA06-F837-4FEA-9F40-BB32EA3F8FDA}" type="slidenum">
              <a:rPr lang="en-US" smtClean="0"/>
              <a:t>‹#›</a:t>
            </a:fld>
            <a:endParaRPr lang="en-US"/>
          </a:p>
        </p:txBody>
      </p:sp>
      <p:pic>
        <p:nvPicPr>
          <p:cNvPr id="9" name="Picture 8"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99248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A1C109-67E0-4733-BD2E-FCB11F2B8FA9}"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ECA06-F837-4FEA-9F40-BB32EA3F8FDA}" type="slidenum">
              <a:rPr lang="en-US" smtClean="0"/>
              <a:t>‹#›</a:t>
            </a:fld>
            <a:endParaRPr lang="en-US"/>
          </a:p>
        </p:txBody>
      </p:sp>
      <p:pic>
        <p:nvPicPr>
          <p:cNvPr id="9" name="Picture 8"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386881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A1C109-67E0-4733-BD2E-FCB11F2B8FA9}"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ECA06-F837-4FEA-9F40-BB32EA3F8FDA}" type="slidenum">
              <a:rPr lang="en-US" smtClean="0"/>
              <a:t>‹#›</a:t>
            </a:fld>
            <a:endParaRPr lang="en-US"/>
          </a:p>
        </p:txBody>
      </p:sp>
      <p:pic>
        <p:nvPicPr>
          <p:cNvPr id="11" name="Picture 10"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12470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87ECA06-F837-4FEA-9F40-BB32EA3F8FDA}" type="slidenum">
              <a:rPr lang="en-US" smtClean="0"/>
              <a:t>‹#›</a:t>
            </a:fld>
            <a:endParaRPr lang="en-US"/>
          </a:p>
        </p:txBody>
      </p:sp>
      <p:pic>
        <p:nvPicPr>
          <p:cNvPr id="9" name="Picture 8"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43294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87ECA06-F837-4FEA-9F40-BB32EA3F8FDA}" type="slidenum">
              <a:rPr lang="en-US" smtClean="0"/>
              <a:t>‹#›</a:t>
            </a:fld>
            <a:endParaRPr lang="en-US"/>
          </a:p>
        </p:txBody>
      </p:sp>
      <p:pic>
        <p:nvPicPr>
          <p:cNvPr id="9" name="Picture 8"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339356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AA1C109-67E0-4733-BD2E-FCB11F2B8FA9}" type="datetimeFigureOut">
              <a:rPr lang="en-US" smtClean="0"/>
              <a:t>10/7/2017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87ECA06-F837-4FEA-9F40-BB32EA3F8FDA}" type="slidenum">
              <a:rPr lang="en-US" smtClean="0"/>
              <a:t>‹#›</a:t>
            </a:fld>
            <a:endParaRPr lang="en-US"/>
          </a:p>
        </p:txBody>
      </p:sp>
      <p:pic>
        <p:nvPicPr>
          <p:cNvPr id="9" name="Picture 8" descr="ExP_logo_noreflect_trans_PNG.png"/>
          <p:cNvPicPr>
            <a:picLocks noChangeAspect="1"/>
          </p:cNvPicPr>
          <p:nvPr/>
        </p:nvPicPr>
        <p:blipFill>
          <a:blip r:embed="rId2" cstate="print"/>
          <a:stretch>
            <a:fillRect/>
          </a:stretch>
        </p:blipFill>
        <p:spPr>
          <a:xfrm>
            <a:off x="10406999" y="609600"/>
            <a:ext cx="741180" cy="420923"/>
          </a:xfrm>
          <a:prstGeom prst="rect">
            <a:avLst/>
          </a:prstGeom>
        </p:spPr>
      </p:pic>
    </p:spTree>
    <p:extLst>
      <p:ext uri="{BB962C8B-B14F-4D97-AF65-F5344CB8AC3E}">
        <p14:creationId xmlns:p14="http://schemas.microsoft.com/office/powerpoint/2010/main" val="157454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A1C109-67E0-4733-BD2E-FCB11F2B8FA9}"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ECA06-F837-4FEA-9F40-BB32EA3F8FDA}" type="slidenum">
              <a:rPr lang="en-US" smtClean="0"/>
              <a:t>‹#›</a:t>
            </a:fld>
            <a:endParaRPr lang="en-US"/>
          </a:p>
        </p:txBody>
      </p:sp>
    </p:spTree>
    <p:extLst>
      <p:ext uri="{BB962C8B-B14F-4D97-AF65-F5344CB8AC3E}">
        <p14:creationId xmlns:p14="http://schemas.microsoft.com/office/powerpoint/2010/main" val="157856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AA1C109-67E0-4733-BD2E-FCB11F2B8FA9}" type="datetimeFigureOut">
              <a:rPr lang="en-US" smtClean="0"/>
              <a:t>10/7/2017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7ECA06-F837-4FEA-9F40-BB32EA3F8FDA}" type="slidenum">
              <a:rPr lang="en-US" smtClean="0"/>
              <a:t>‹#›</a:t>
            </a:fld>
            <a:endParaRPr lang="en-US"/>
          </a:p>
        </p:txBody>
      </p:sp>
    </p:spTree>
    <p:extLst>
      <p:ext uri="{BB962C8B-B14F-4D97-AF65-F5344CB8AC3E}">
        <p14:creationId xmlns:p14="http://schemas.microsoft.com/office/powerpoint/2010/main" val="12875839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a01.safelinks.protection.outlook.com/?url=http://bit.ly/2017ABTestingTutorial&amp;data=02|01|padmitri@microsoft.com|cd6aa4f2ad37459d235e08d4dbd03d1f|72f988bf86f141af91ab2d7cd011db47|1|0|636375134814975406&amp;sdata=2Jduwj0C5ck4tr7VdbauZyNcZCWCbQEqd4nProsmXtU%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exp-platform.com/" TargetMode="External"/><Relationship Id="rId4" Type="http://schemas.openxmlformats.org/officeDocument/2006/relationships/hyperlink" Target="http://www.exp-growt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814C-0201-4821-A877-D9EC8067610D}"/>
              </a:ext>
            </a:extLst>
          </p:cNvPr>
          <p:cNvSpPr>
            <a:spLocks noGrp="1"/>
          </p:cNvSpPr>
          <p:nvPr>
            <p:ph type="ctrTitle"/>
          </p:nvPr>
        </p:nvSpPr>
        <p:spPr>
          <a:xfrm>
            <a:off x="1121295" y="247299"/>
            <a:ext cx="10047848" cy="3329581"/>
          </a:xfrm>
        </p:spPr>
        <p:txBody>
          <a:bodyPr>
            <a:noAutofit/>
          </a:bodyPr>
          <a:lstStyle/>
          <a:p>
            <a:r>
              <a:rPr lang="en-US" sz="5400" dirty="0"/>
              <a:t>The Benefits of Online Controlled Experimentation </a:t>
            </a:r>
            <a:br>
              <a:rPr lang="en-US" sz="5400" dirty="0"/>
            </a:br>
            <a:r>
              <a:rPr lang="en-US" sz="5400" dirty="0">
                <a:latin typeface="+mn-lt"/>
              </a:rPr>
              <a:t>at Scale</a:t>
            </a:r>
          </a:p>
        </p:txBody>
      </p:sp>
      <p:sp>
        <p:nvSpPr>
          <p:cNvPr id="3" name="Subtitle 2">
            <a:extLst>
              <a:ext uri="{FF2B5EF4-FFF2-40B4-BE49-F238E27FC236}">
                <a16:creationId xmlns:a16="http://schemas.microsoft.com/office/drawing/2014/main" id="{42B59A0F-2FB0-4A18-A3E8-C6349FED5B0F}"/>
              </a:ext>
            </a:extLst>
          </p:cNvPr>
          <p:cNvSpPr>
            <a:spLocks noGrp="1"/>
          </p:cNvSpPr>
          <p:nvPr>
            <p:ph type="subTitle" idx="1"/>
          </p:nvPr>
        </p:nvSpPr>
        <p:spPr>
          <a:xfrm>
            <a:off x="1140423" y="3726994"/>
            <a:ext cx="9144000" cy="1655762"/>
          </a:xfrm>
        </p:spPr>
        <p:txBody>
          <a:bodyPr/>
          <a:lstStyle/>
          <a:p>
            <a:r>
              <a:rPr lang="en-US" dirty="0"/>
              <a:t>Aleksander Fabijan,</a:t>
            </a:r>
            <a:r>
              <a:rPr lang="en-US" b="1" dirty="0"/>
              <a:t> Pavel Dmitriev</a:t>
            </a:r>
            <a:r>
              <a:rPr lang="en-US" dirty="0"/>
              <a:t>, Helena </a:t>
            </a:r>
            <a:r>
              <a:rPr lang="en-US" dirty="0" err="1"/>
              <a:t>Holmström</a:t>
            </a:r>
            <a:r>
              <a:rPr lang="en-US" dirty="0"/>
              <a:t> Olsson, Jan Bosch</a:t>
            </a:r>
          </a:p>
        </p:txBody>
      </p:sp>
      <p:pic>
        <p:nvPicPr>
          <p:cNvPr id="4" name="Picture 3" descr="ExP_logo_noreflect_trans_PNG.png">
            <a:extLst>
              <a:ext uri="{FF2B5EF4-FFF2-40B4-BE49-F238E27FC236}">
                <a16:creationId xmlns:a16="http://schemas.microsoft.com/office/drawing/2014/main" id="{54196638-13E1-4502-A6B6-ECA4E80E3CF8}"/>
              </a:ext>
            </a:extLst>
          </p:cNvPr>
          <p:cNvPicPr>
            <a:picLocks noChangeAspect="1"/>
          </p:cNvPicPr>
          <p:nvPr/>
        </p:nvPicPr>
        <p:blipFill>
          <a:blip r:embed="rId3" cstate="print"/>
          <a:stretch>
            <a:fillRect/>
          </a:stretch>
        </p:blipFill>
        <p:spPr>
          <a:xfrm>
            <a:off x="1301261" y="5256907"/>
            <a:ext cx="2462915" cy="1398713"/>
          </a:xfrm>
          <a:prstGeom prst="rect">
            <a:avLst/>
          </a:prstGeom>
        </p:spPr>
      </p:pic>
      <p:pic>
        <p:nvPicPr>
          <p:cNvPr id="5" name="Picture 4">
            <a:extLst>
              <a:ext uri="{FF2B5EF4-FFF2-40B4-BE49-F238E27FC236}">
                <a16:creationId xmlns:a16="http://schemas.microsoft.com/office/drawing/2014/main" id="{59812A91-0A5D-4793-95B3-7EB437968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4" y="5875000"/>
            <a:ext cx="730131" cy="730131"/>
          </a:xfrm>
          <a:prstGeom prst="rect">
            <a:avLst/>
          </a:prstGeom>
        </p:spPr>
      </p:pic>
      <p:pic>
        <p:nvPicPr>
          <p:cNvPr id="6" name="Picture 5">
            <a:extLst>
              <a:ext uri="{FF2B5EF4-FFF2-40B4-BE49-F238E27FC236}">
                <a16:creationId xmlns:a16="http://schemas.microsoft.com/office/drawing/2014/main" id="{96F00F72-53B3-4298-9EB9-E6A1D8567352}"/>
              </a:ext>
            </a:extLst>
          </p:cNvPr>
          <p:cNvPicPr>
            <a:picLocks noChangeAspect="1"/>
          </p:cNvPicPr>
          <p:nvPr/>
        </p:nvPicPr>
        <p:blipFill>
          <a:blip r:embed="rId5"/>
          <a:stretch>
            <a:fillRect/>
          </a:stretch>
        </p:blipFill>
        <p:spPr>
          <a:xfrm>
            <a:off x="11003856" y="5744451"/>
            <a:ext cx="891726" cy="1027411"/>
          </a:xfrm>
          <a:prstGeom prst="rect">
            <a:avLst/>
          </a:prstGeom>
        </p:spPr>
      </p:pic>
      <p:pic>
        <p:nvPicPr>
          <p:cNvPr id="7" name="Picture 6">
            <a:extLst>
              <a:ext uri="{FF2B5EF4-FFF2-40B4-BE49-F238E27FC236}">
                <a16:creationId xmlns:a16="http://schemas.microsoft.com/office/drawing/2014/main" id="{B9603F77-6005-4489-B284-C43FA1EEC7B6}"/>
              </a:ext>
            </a:extLst>
          </p:cNvPr>
          <p:cNvPicPr>
            <a:picLocks noChangeAspect="1"/>
          </p:cNvPicPr>
          <p:nvPr/>
        </p:nvPicPr>
        <p:blipFill>
          <a:blip r:embed="rId6"/>
          <a:stretch>
            <a:fillRect/>
          </a:stretch>
        </p:blipFill>
        <p:spPr>
          <a:xfrm>
            <a:off x="8513361" y="5832702"/>
            <a:ext cx="753476" cy="753476"/>
          </a:xfrm>
          <a:prstGeom prst="rect">
            <a:avLst/>
          </a:prstGeom>
        </p:spPr>
      </p:pic>
      <p:pic>
        <p:nvPicPr>
          <p:cNvPr id="8" name="Picture 7">
            <a:extLst>
              <a:ext uri="{FF2B5EF4-FFF2-40B4-BE49-F238E27FC236}">
                <a16:creationId xmlns:a16="http://schemas.microsoft.com/office/drawing/2014/main" id="{FEF00C21-3F37-41D6-BA49-F190F02B8B38}"/>
              </a:ext>
            </a:extLst>
          </p:cNvPr>
          <p:cNvPicPr>
            <a:picLocks noChangeAspect="1"/>
          </p:cNvPicPr>
          <p:nvPr/>
        </p:nvPicPr>
        <p:blipFill>
          <a:blip r:embed="rId7"/>
          <a:stretch>
            <a:fillRect/>
          </a:stretch>
        </p:blipFill>
        <p:spPr>
          <a:xfrm>
            <a:off x="9553517" y="5826512"/>
            <a:ext cx="1186978" cy="759666"/>
          </a:xfrm>
          <a:prstGeom prst="rect">
            <a:avLst/>
          </a:prstGeom>
        </p:spPr>
      </p:pic>
    </p:spTree>
    <p:extLst>
      <p:ext uri="{BB962C8B-B14F-4D97-AF65-F5344CB8AC3E}">
        <p14:creationId xmlns:p14="http://schemas.microsoft.com/office/powerpoint/2010/main" val="311473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dirty="0"/>
              <a:t>Ensuring product quality</a:t>
            </a:r>
          </a:p>
          <a:p>
            <a:pPr lvl="1"/>
            <a:r>
              <a:rPr lang="en-US" b="1" dirty="0"/>
              <a:t>Stabilizing and lowering product/feature complexity</a:t>
            </a:r>
          </a:p>
          <a:p>
            <a:pPr lvl="1"/>
            <a:r>
              <a:rPr lang="en-US" dirty="0"/>
              <a:t>Optimizing and predicting infrastructure and capacity needs</a:t>
            </a:r>
          </a:p>
          <a:p>
            <a:pPr lvl="1"/>
            <a:r>
              <a:rPr lang="en-US" dirty="0"/>
              <a:t>Validating instrumentation quality</a:t>
            </a:r>
          </a:p>
          <a:p>
            <a:r>
              <a:rPr lang="en-US" dirty="0"/>
              <a:t>Team</a:t>
            </a:r>
          </a:p>
          <a:p>
            <a:pPr lvl="1"/>
            <a:r>
              <a:rPr lang="en-US" dirty="0"/>
              <a:t>Optimizing the planning activities</a:t>
            </a:r>
          </a:p>
          <a:p>
            <a:pPr lvl="1"/>
            <a:r>
              <a:rPr lang="en-US" dirty="0"/>
              <a:t>Defining performance goals for teams</a:t>
            </a:r>
          </a:p>
          <a:p>
            <a:r>
              <a:rPr lang="en-US" dirty="0"/>
              <a:t>Portfolio</a:t>
            </a:r>
          </a:p>
          <a:p>
            <a:pPr lvl="1"/>
            <a:r>
              <a:rPr lang="en-US" dirty="0"/>
              <a:t>Discovering and validating customer and business value</a:t>
            </a:r>
          </a:p>
        </p:txBody>
      </p:sp>
    </p:spTree>
    <p:extLst>
      <p:ext uri="{BB962C8B-B14F-4D97-AF65-F5344CB8AC3E}">
        <p14:creationId xmlns:p14="http://schemas.microsoft.com/office/powerpoint/2010/main" val="156457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dirty="0"/>
              <a:t>Ensuring product quality</a:t>
            </a:r>
          </a:p>
          <a:p>
            <a:pPr lvl="1"/>
            <a:r>
              <a:rPr lang="en-US" dirty="0"/>
              <a:t>Stabilizing and lowering product/feature complexity</a:t>
            </a:r>
          </a:p>
          <a:p>
            <a:pPr lvl="1"/>
            <a:r>
              <a:rPr lang="en-US" b="1" dirty="0"/>
              <a:t>Optimizing and predicting infrastructure and capacity needs</a:t>
            </a:r>
          </a:p>
          <a:p>
            <a:pPr lvl="1"/>
            <a:r>
              <a:rPr lang="en-US" dirty="0"/>
              <a:t>Validating instrumentation quality</a:t>
            </a:r>
          </a:p>
          <a:p>
            <a:r>
              <a:rPr lang="en-US" dirty="0"/>
              <a:t>Team</a:t>
            </a:r>
          </a:p>
          <a:p>
            <a:pPr lvl="1"/>
            <a:r>
              <a:rPr lang="en-US" dirty="0"/>
              <a:t>Optimizing the planning activities</a:t>
            </a:r>
          </a:p>
          <a:p>
            <a:pPr lvl="1"/>
            <a:r>
              <a:rPr lang="en-US" dirty="0"/>
              <a:t>Defining performance goals for teams</a:t>
            </a:r>
          </a:p>
          <a:p>
            <a:r>
              <a:rPr lang="en-US" dirty="0"/>
              <a:t>Portfolio</a:t>
            </a:r>
          </a:p>
          <a:p>
            <a:pPr lvl="1"/>
            <a:r>
              <a:rPr lang="en-US" dirty="0"/>
              <a:t>Discovering and validating customer and business value</a:t>
            </a:r>
          </a:p>
        </p:txBody>
      </p:sp>
    </p:spTree>
    <p:extLst>
      <p:ext uri="{BB962C8B-B14F-4D97-AF65-F5344CB8AC3E}">
        <p14:creationId xmlns:p14="http://schemas.microsoft.com/office/powerpoint/2010/main" val="231441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dirty="0"/>
              <a:t>Ensuring product quality</a:t>
            </a:r>
          </a:p>
          <a:p>
            <a:pPr lvl="1"/>
            <a:r>
              <a:rPr lang="en-US" dirty="0"/>
              <a:t>Stabilizing and lowering product/feature complexity</a:t>
            </a:r>
          </a:p>
          <a:p>
            <a:pPr lvl="1"/>
            <a:r>
              <a:rPr lang="en-US" dirty="0"/>
              <a:t>Optimizing and predicting infrastructure and capacity needs</a:t>
            </a:r>
          </a:p>
          <a:p>
            <a:pPr lvl="1"/>
            <a:r>
              <a:rPr lang="en-US" b="1" dirty="0"/>
              <a:t>Validating instrumentation quality</a:t>
            </a:r>
          </a:p>
          <a:p>
            <a:r>
              <a:rPr lang="en-US" dirty="0"/>
              <a:t>Team</a:t>
            </a:r>
          </a:p>
          <a:p>
            <a:pPr lvl="1"/>
            <a:r>
              <a:rPr lang="en-US" dirty="0"/>
              <a:t>Optimizing the planning activities</a:t>
            </a:r>
          </a:p>
          <a:p>
            <a:pPr lvl="1"/>
            <a:r>
              <a:rPr lang="en-US" dirty="0"/>
              <a:t>Defining performance goals for teams</a:t>
            </a:r>
          </a:p>
          <a:p>
            <a:r>
              <a:rPr lang="en-US" dirty="0"/>
              <a:t>Portfolio</a:t>
            </a:r>
          </a:p>
          <a:p>
            <a:pPr lvl="1"/>
            <a:r>
              <a:rPr lang="en-US" dirty="0"/>
              <a:t>Discovering and validating customer and business value</a:t>
            </a:r>
          </a:p>
        </p:txBody>
      </p:sp>
    </p:spTree>
    <p:extLst>
      <p:ext uri="{BB962C8B-B14F-4D97-AF65-F5344CB8AC3E}">
        <p14:creationId xmlns:p14="http://schemas.microsoft.com/office/powerpoint/2010/main" val="133736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dirty="0"/>
              <a:t>Ensuring product quality</a:t>
            </a:r>
          </a:p>
          <a:p>
            <a:pPr lvl="1"/>
            <a:r>
              <a:rPr lang="en-US" dirty="0"/>
              <a:t>Stabilizing and lowering product/feature complexity</a:t>
            </a:r>
          </a:p>
          <a:p>
            <a:pPr lvl="1"/>
            <a:r>
              <a:rPr lang="en-US" dirty="0"/>
              <a:t>Optimizing and predicting infrastructure and capacity needs</a:t>
            </a:r>
          </a:p>
          <a:p>
            <a:pPr lvl="1"/>
            <a:r>
              <a:rPr lang="en-US" dirty="0"/>
              <a:t>Validating instrumentation quality</a:t>
            </a:r>
          </a:p>
          <a:p>
            <a:r>
              <a:rPr lang="en-US" dirty="0"/>
              <a:t>Team</a:t>
            </a:r>
          </a:p>
          <a:p>
            <a:pPr lvl="1"/>
            <a:r>
              <a:rPr lang="en-US" b="1" dirty="0"/>
              <a:t>Optimizing the planning activities</a:t>
            </a:r>
          </a:p>
          <a:p>
            <a:pPr lvl="1"/>
            <a:r>
              <a:rPr lang="en-US" dirty="0"/>
              <a:t>Defining performance goals for teams</a:t>
            </a:r>
          </a:p>
          <a:p>
            <a:r>
              <a:rPr lang="en-US" dirty="0"/>
              <a:t>Portfolio</a:t>
            </a:r>
          </a:p>
          <a:p>
            <a:pPr lvl="1"/>
            <a:r>
              <a:rPr lang="en-US" dirty="0"/>
              <a:t>Discovering and validating customer and business value</a:t>
            </a:r>
          </a:p>
        </p:txBody>
      </p:sp>
    </p:spTree>
    <p:extLst>
      <p:ext uri="{BB962C8B-B14F-4D97-AF65-F5344CB8AC3E}">
        <p14:creationId xmlns:p14="http://schemas.microsoft.com/office/powerpoint/2010/main" val="50426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dirty="0"/>
              <a:t>Ensuring product quality</a:t>
            </a:r>
          </a:p>
          <a:p>
            <a:pPr lvl="1"/>
            <a:r>
              <a:rPr lang="en-US" dirty="0"/>
              <a:t>Stabilizing and lowering product/feature complexity</a:t>
            </a:r>
          </a:p>
          <a:p>
            <a:pPr lvl="1"/>
            <a:r>
              <a:rPr lang="en-US" dirty="0"/>
              <a:t>Optimizing and predicting infrastructure and capacity needs</a:t>
            </a:r>
          </a:p>
          <a:p>
            <a:pPr lvl="1"/>
            <a:r>
              <a:rPr lang="en-US" dirty="0"/>
              <a:t>Validating instrumentation quality</a:t>
            </a:r>
          </a:p>
          <a:p>
            <a:r>
              <a:rPr lang="en-US" dirty="0"/>
              <a:t>Team</a:t>
            </a:r>
          </a:p>
          <a:p>
            <a:pPr lvl="1"/>
            <a:r>
              <a:rPr lang="en-US" dirty="0"/>
              <a:t>Optimizing the planning activities</a:t>
            </a:r>
          </a:p>
          <a:p>
            <a:pPr lvl="1"/>
            <a:r>
              <a:rPr lang="en-US" b="1" dirty="0"/>
              <a:t>Defining performance goals for teams</a:t>
            </a:r>
          </a:p>
          <a:p>
            <a:r>
              <a:rPr lang="en-US" dirty="0"/>
              <a:t>Portfolio</a:t>
            </a:r>
          </a:p>
          <a:p>
            <a:pPr lvl="1"/>
            <a:r>
              <a:rPr lang="en-US" dirty="0"/>
              <a:t>Discovering and validating customer and business value</a:t>
            </a:r>
          </a:p>
        </p:txBody>
      </p:sp>
    </p:spTree>
    <p:extLst>
      <p:ext uri="{BB962C8B-B14F-4D97-AF65-F5344CB8AC3E}">
        <p14:creationId xmlns:p14="http://schemas.microsoft.com/office/powerpoint/2010/main" val="396391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dirty="0"/>
              <a:t>Ensuring product quality</a:t>
            </a:r>
          </a:p>
          <a:p>
            <a:pPr lvl="1"/>
            <a:r>
              <a:rPr lang="en-US" dirty="0"/>
              <a:t>Stabilizing and lowering product/feature complexity</a:t>
            </a:r>
          </a:p>
          <a:p>
            <a:pPr lvl="1"/>
            <a:r>
              <a:rPr lang="en-US" dirty="0"/>
              <a:t>Optimizing and predicting infrastructure and capacity needs</a:t>
            </a:r>
          </a:p>
          <a:p>
            <a:pPr lvl="1"/>
            <a:r>
              <a:rPr lang="en-US" dirty="0"/>
              <a:t>Validating instrumentation quality</a:t>
            </a:r>
          </a:p>
          <a:p>
            <a:r>
              <a:rPr lang="en-US" dirty="0"/>
              <a:t>Team</a:t>
            </a:r>
          </a:p>
          <a:p>
            <a:pPr lvl="1"/>
            <a:r>
              <a:rPr lang="en-US" dirty="0"/>
              <a:t>Optimizing the planning activities</a:t>
            </a:r>
          </a:p>
          <a:p>
            <a:pPr lvl="1"/>
            <a:r>
              <a:rPr lang="en-US" dirty="0"/>
              <a:t>Defining performance goals for teams</a:t>
            </a:r>
          </a:p>
          <a:p>
            <a:r>
              <a:rPr lang="en-US" dirty="0"/>
              <a:t>Portfolio</a:t>
            </a:r>
          </a:p>
          <a:p>
            <a:pPr lvl="1"/>
            <a:r>
              <a:rPr lang="en-US" b="1" dirty="0"/>
              <a:t>Discovering and validating customer and business value</a:t>
            </a:r>
          </a:p>
        </p:txBody>
      </p:sp>
    </p:spTree>
    <p:extLst>
      <p:ext uri="{BB962C8B-B14F-4D97-AF65-F5344CB8AC3E}">
        <p14:creationId xmlns:p14="http://schemas.microsoft.com/office/powerpoint/2010/main" val="391696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D75C-011F-4154-909C-41175A7F8C24}"/>
              </a:ext>
            </a:extLst>
          </p:cNvPr>
          <p:cNvSpPr>
            <a:spLocks noGrp="1"/>
          </p:cNvSpPr>
          <p:nvPr>
            <p:ph type="title"/>
          </p:nvPr>
        </p:nvSpPr>
        <p:spPr/>
        <p:txBody>
          <a:bodyPr/>
          <a:lstStyle/>
          <a:p>
            <a:r>
              <a:rPr lang="en-US" dirty="0"/>
              <a:t>Example 1: Word Mobile App Command Bar</a:t>
            </a:r>
          </a:p>
        </p:txBody>
      </p:sp>
      <p:sp>
        <p:nvSpPr>
          <p:cNvPr id="3" name="Content Placeholder 2">
            <a:extLst>
              <a:ext uri="{FF2B5EF4-FFF2-40B4-BE49-F238E27FC236}">
                <a16:creationId xmlns:a16="http://schemas.microsoft.com/office/drawing/2014/main" id="{CB20C225-9BDA-4BAE-A562-B9E4CBB2FDDA}"/>
              </a:ext>
            </a:extLst>
          </p:cNvPr>
          <p:cNvSpPr>
            <a:spLocks noGrp="1"/>
          </p:cNvSpPr>
          <p:nvPr>
            <p:ph idx="1"/>
          </p:nvPr>
        </p:nvSpPr>
        <p:spPr>
          <a:xfrm>
            <a:off x="231385" y="2019259"/>
            <a:ext cx="5428919" cy="4785449"/>
          </a:xfrm>
        </p:spPr>
        <p:txBody>
          <a:bodyPr>
            <a:normAutofit fontScale="92500" lnSpcReduction="20000"/>
          </a:bodyPr>
          <a:lstStyle/>
          <a:p>
            <a:r>
              <a:rPr lang="en-US" dirty="0"/>
              <a:t>Treatment showed Edit Command Bar by default</a:t>
            </a:r>
          </a:p>
          <a:p>
            <a:r>
              <a:rPr lang="en-US" dirty="0"/>
              <a:t>Control had users tap to open it</a:t>
            </a:r>
          </a:p>
          <a:p>
            <a:endParaRPr lang="en-US" sz="600" dirty="0"/>
          </a:p>
          <a:p>
            <a:r>
              <a:rPr lang="en-US" dirty="0"/>
              <a:t>Hypothesis: increase in edits and 2-week retention - the Overall Evaluation Criteria metric </a:t>
            </a:r>
          </a:p>
          <a:p>
            <a:endParaRPr lang="en-US" sz="600" dirty="0"/>
          </a:p>
          <a:p>
            <a:r>
              <a:rPr lang="en-US" dirty="0"/>
              <a:t>Iteration 1: discovered instrumentation issue with capturing edit activity</a:t>
            </a:r>
          </a:p>
          <a:p>
            <a:r>
              <a:rPr lang="en-US" dirty="0"/>
              <a:t>Iteration 2: fixed the issue </a:t>
            </a:r>
          </a:p>
          <a:p>
            <a:endParaRPr lang="en-US" sz="600" dirty="0"/>
          </a:p>
          <a:p>
            <a:r>
              <a:rPr lang="en-US" dirty="0"/>
              <a:t>Results: </a:t>
            </a:r>
          </a:p>
          <a:p>
            <a:pPr lvl="1"/>
            <a:r>
              <a:rPr lang="en-US" dirty="0"/>
              <a:t>Large increase in edit activity</a:t>
            </a:r>
          </a:p>
          <a:p>
            <a:pPr lvl="1"/>
            <a:r>
              <a:rPr lang="en-US" dirty="0"/>
              <a:t>No increase in 2-week retention</a:t>
            </a:r>
          </a:p>
          <a:p>
            <a:pPr lvl="1"/>
            <a:r>
              <a:rPr lang="en-US" dirty="0"/>
              <a:t>Decided to ship the feature</a:t>
            </a:r>
          </a:p>
        </p:txBody>
      </p:sp>
      <p:pic>
        <p:nvPicPr>
          <p:cNvPr id="5" name="Picture 4" descr="../../../Desktop/Screen%20Shot%202016-08-23%20at%2022.40.38.">
            <a:extLst>
              <a:ext uri="{FF2B5EF4-FFF2-40B4-BE49-F238E27FC236}">
                <a16:creationId xmlns:a16="http://schemas.microsoft.com/office/drawing/2014/main" id="{02746843-1918-43C1-83CA-28F140B5B0E5}"/>
              </a:ext>
            </a:extLst>
          </p:cNvPr>
          <p:cNvPicPr/>
          <p:nvPr/>
        </p:nvPicPr>
        <p:blipFill rotWithShape="1">
          <a:blip r:embed="rId3" cstate="print">
            <a:extLst>
              <a:ext uri="{28A0092B-C50C-407E-A947-70E740481C1C}">
                <a14:useLocalDpi xmlns:a14="http://schemas.microsoft.com/office/drawing/2010/main" val="0"/>
              </a:ext>
            </a:extLst>
          </a:blip>
          <a:srcRect r="1166" b="6428"/>
          <a:stretch/>
        </p:blipFill>
        <p:spPr bwMode="auto">
          <a:xfrm>
            <a:off x="5827968" y="1429879"/>
            <a:ext cx="6104110" cy="3153342"/>
          </a:xfrm>
          <a:prstGeom prst="rect">
            <a:avLst/>
          </a:prstGeom>
          <a:noFill/>
          <a:ln>
            <a:noFill/>
          </a:ln>
          <a:extLst>
            <a:ext uri="{53640926-AAD7-44D8-BBD7-CCE9431645EC}">
              <a14:shadowObscured xmlns:a14="http://schemas.microsoft.com/office/drawing/2010/main"/>
            </a:ext>
          </a:extLst>
        </p:spPr>
      </p:pic>
      <p:sp>
        <p:nvSpPr>
          <p:cNvPr id="6" name="Content Placeholder 2">
            <a:extLst>
              <a:ext uri="{FF2B5EF4-FFF2-40B4-BE49-F238E27FC236}">
                <a16:creationId xmlns:a16="http://schemas.microsoft.com/office/drawing/2014/main" id="{36819D52-7FF2-44D9-9A66-672C89F65786}"/>
              </a:ext>
            </a:extLst>
          </p:cNvPr>
          <p:cNvSpPr txBox="1">
            <a:spLocks/>
          </p:cNvSpPr>
          <p:nvPr/>
        </p:nvSpPr>
        <p:spPr>
          <a:xfrm>
            <a:off x="5763198" y="4779564"/>
            <a:ext cx="6354003" cy="202514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Benefits:</a:t>
            </a:r>
          </a:p>
          <a:p>
            <a:pPr lvl="1"/>
            <a:r>
              <a:rPr lang="en-US" dirty="0"/>
              <a:t>Improved instrumentation quality</a:t>
            </a:r>
          </a:p>
          <a:p>
            <a:pPr lvl="1"/>
            <a:r>
              <a:rPr lang="en-US" dirty="0"/>
              <a:t>Informed planning: similar features were prioritized in other Office apps</a:t>
            </a:r>
          </a:p>
          <a:p>
            <a:pPr lvl="1"/>
            <a:r>
              <a:rPr lang="en-US" dirty="0"/>
              <a:t>Impacted value discovery: realized that a better leading indicator metric than 2-week retention is needed</a:t>
            </a:r>
          </a:p>
        </p:txBody>
      </p:sp>
    </p:spTree>
    <p:extLst>
      <p:ext uri="{BB962C8B-B14F-4D97-AF65-F5344CB8AC3E}">
        <p14:creationId xmlns:p14="http://schemas.microsoft.com/office/powerpoint/2010/main" val="103013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D75C-011F-4154-909C-41175A7F8C24}"/>
              </a:ext>
            </a:extLst>
          </p:cNvPr>
          <p:cNvSpPr>
            <a:spLocks noGrp="1"/>
          </p:cNvSpPr>
          <p:nvPr>
            <p:ph type="title"/>
          </p:nvPr>
        </p:nvSpPr>
        <p:spPr/>
        <p:txBody>
          <a:bodyPr/>
          <a:lstStyle/>
          <a:p>
            <a:r>
              <a:rPr lang="en-US" dirty="0"/>
              <a:t>Example 2: One Note Share Pane </a:t>
            </a:r>
          </a:p>
        </p:txBody>
      </p:sp>
      <p:sp>
        <p:nvSpPr>
          <p:cNvPr id="3" name="Content Placeholder 2">
            <a:extLst>
              <a:ext uri="{FF2B5EF4-FFF2-40B4-BE49-F238E27FC236}">
                <a16:creationId xmlns:a16="http://schemas.microsoft.com/office/drawing/2014/main" id="{CB20C225-9BDA-4BAE-A562-B9E4CBB2FDDA}"/>
              </a:ext>
            </a:extLst>
          </p:cNvPr>
          <p:cNvSpPr>
            <a:spLocks noGrp="1"/>
          </p:cNvSpPr>
          <p:nvPr>
            <p:ph idx="1"/>
          </p:nvPr>
        </p:nvSpPr>
        <p:spPr>
          <a:xfrm>
            <a:off x="330980" y="1317159"/>
            <a:ext cx="6052991" cy="5444601"/>
          </a:xfrm>
        </p:spPr>
        <p:txBody>
          <a:bodyPr>
            <a:normAutofit fontScale="92500" lnSpcReduction="10000"/>
          </a:bodyPr>
          <a:lstStyle/>
          <a:p>
            <a:r>
              <a:rPr lang="en-US" dirty="0"/>
              <a:t>Treatment allowed sharing a single One Note page</a:t>
            </a:r>
          </a:p>
          <a:p>
            <a:r>
              <a:rPr lang="en-US" dirty="0"/>
              <a:t>Control only allowed sharing the whole notebook</a:t>
            </a:r>
          </a:p>
          <a:p>
            <a:endParaRPr lang="en-US" sz="600" dirty="0"/>
          </a:p>
          <a:p>
            <a:r>
              <a:rPr lang="en-US" dirty="0"/>
              <a:t>Hypothesis: increase sharing</a:t>
            </a:r>
          </a:p>
          <a:p>
            <a:endParaRPr lang="en-US" sz="600" dirty="0"/>
          </a:p>
          <a:p>
            <a:r>
              <a:rPr lang="en-US" dirty="0"/>
              <a:t>Iteration 1: positive results overall, except for a segment of users with an old version of the OS. Investigation revealed the app was crashing when trying to open share pane.</a:t>
            </a:r>
          </a:p>
          <a:p>
            <a:r>
              <a:rPr lang="en-US" dirty="0"/>
              <a:t>Iteration 2: fixed the issue</a:t>
            </a:r>
          </a:p>
          <a:p>
            <a:endParaRPr lang="en-US" sz="600" dirty="0"/>
          </a:p>
          <a:p>
            <a:r>
              <a:rPr lang="en-US" dirty="0"/>
              <a:t>Results:</a:t>
            </a:r>
          </a:p>
          <a:p>
            <a:pPr lvl="1"/>
            <a:r>
              <a:rPr lang="en-US" dirty="0"/>
              <a:t>Increase in sharing activity</a:t>
            </a:r>
          </a:p>
          <a:p>
            <a:pPr lvl="1"/>
            <a:r>
              <a:rPr lang="en-US" dirty="0"/>
              <a:t>Decrease in creation of new notebooks (users were creating a notebook in order to share a page!)</a:t>
            </a:r>
          </a:p>
        </p:txBody>
      </p:sp>
      <p:pic>
        <p:nvPicPr>
          <p:cNvPr id="4" name="Picture 3" descr="../../../../../../Desktop/Picture1.p">
            <a:extLst>
              <a:ext uri="{FF2B5EF4-FFF2-40B4-BE49-F238E27FC236}">
                <a16:creationId xmlns:a16="http://schemas.microsoft.com/office/drawing/2014/main" id="{57AF96FE-5A99-4259-AF22-1F1AA070B3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58922" y="1317159"/>
            <a:ext cx="4828278" cy="3058498"/>
          </a:xfrm>
          <a:prstGeom prst="rect">
            <a:avLst/>
          </a:prstGeom>
          <a:noFill/>
          <a:ln>
            <a:noFill/>
          </a:ln>
        </p:spPr>
      </p:pic>
      <p:sp>
        <p:nvSpPr>
          <p:cNvPr id="5" name="TextBox 4">
            <a:extLst>
              <a:ext uri="{FF2B5EF4-FFF2-40B4-BE49-F238E27FC236}">
                <a16:creationId xmlns:a16="http://schemas.microsoft.com/office/drawing/2014/main" id="{CFA0DE46-6867-4D4E-9211-513209BF61CC}"/>
              </a:ext>
            </a:extLst>
          </p:cNvPr>
          <p:cNvSpPr txBox="1"/>
          <p:nvPr/>
        </p:nvSpPr>
        <p:spPr>
          <a:xfrm>
            <a:off x="7724717" y="4375657"/>
            <a:ext cx="885179" cy="338554"/>
          </a:xfrm>
          <a:prstGeom prst="rect">
            <a:avLst/>
          </a:prstGeom>
          <a:noFill/>
        </p:spPr>
        <p:txBody>
          <a:bodyPr wrap="none" rtlCol="0">
            <a:spAutoFit/>
          </a:bodyPr>
          <a:lstStyle/>
          <a:p>
            <a:r>
              <a:rPr lang="en-US" sz="1600" dirty="0"/>
              <a:t>control</a:t>
            </a:r>
          </a:p>
        </p:txBody>
      </p:sp>
      <p:sp>
        <p:nvSpPr>
          <p:cNvPr id="6" name="TextBox 5">
            <a:extLst>
              <a:ext uri="{FF2B5EF4-FFF2-40B4-BE49-F238E27FC236}">
                <a16:creationId xmlns:a16="http://schemas.microsoft.com/office/drawing/2014/main" id="{B81E091B-D1A3-49B1-A66D-4E0C58B3A521}"/>
              </a:ext>
            </a:extLst>
          </p:cNvPr>
          <p:cNvSpPr txBox="1"/>
          <p:nvPr/>
        </p:nvSpPr>
        <p:spPr>
          <a:xfrm>
            <a:off x="10115434" y="4375657"/>
            <a:ext cx="1176925" cy="338554"/>
          </a:xfrm>
          <a:prstGeom prst="rect">
            <a:avLst/>
          </a:prstGeom>
          <a:noFill/>
        </p:spPr>
        <p:txBody>
          <a:bodyPr wrap="none" rtlCol="0">
            <a:spAutoFit/>
          </a:bodyPr>
          <a:lstStyle/>
          <a:p>
            <a:r>
              <a:rPr lang="en-US" sz="1600" dirty="0"/>
              <a:t>treatment</a:t>
            </a:r>
          </a:p>
        </p:txBody>
      </p:sp>
      <p:sp>
        <p:nvSpPr>
          <p:cNvPr id="7" name="Content Placeholder 2">
            <a:extLst>
              <a:ext uri="{FF2B5EF4-FFF2-40B4-BE49-F238E27FC236}">
                <a16:creationId xmlns:a16="http://schemas.microsoft.com/office/drawing/2014/main" id="{4B00C2CD-58F5-43BC-A464-15B677B3190E}"/>
              </a:ext>
            </a:extLst>
          </p:cNvPr>
          <p:cNvSpPr txBox="1">
            <a:spLocks/>
          </p:cNvSpPr>
          <p:nvPr/>
        </p:nvSpPr>
        <p:spPr>
          <a:xfrm>
            <a:off x="6326987" y="4800325"/>
            <a:ext cx="5662126" cy="1959503"/>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Benefits:</a:t>
            </a:r>
          </a:p>
          <a:p>
            <a:pPr lvl="1"/>
            <a:r>
              <a:rPr lang="en-US" dirty="0"/>
              <a:t>Ensured product quality: discovered a bug not caught during testing</a:t>
            </a:r>
          </a:p>
          <a:p>
            <a:pPr lvl="1"/>
            <a:r>
              <a:rPr lang="en-US" dirty="0"/>
              <a:t>Informed value discovery: creating a new notebook used to be a key success signal; this experiment showed it can be a bad sign</a:t>
            </a:r>
          </a:p>
        </p:txBody>
      </p:sp>
    </p:spTree>
    <p:extLst>
      <p:ext uri="{BB962C8B-B14F-4D97-AF65-F5344CB8AC3E}">
        <p14:creationId xmlns:p14="http://schemas.microsoft.com/office/powerpoint/2010/main" val="125330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D75C-011F-4154-909C-41175A7F8C24}"/>
              </a:ext>
            </a:extLst>
          </p:cNvPr>
          <p:cNvSpPr>
            <a:spLocks noGrp="1"/>
          </p:cNvSpPr>
          <p:nvPr>
            <p:ph type="title"/>
          </p:nvPr>
        </p:nvSpPr>
        <p:spPr/>
        <p:txBody>
          <a:bodyPr/>
          <a:lstStyle/>
          <a:p>
            <a:r>
              <a:rPr lang="en-US" dirty="0"/>
              <a:t>Example 3: Skype Infrastructure Migration</a:t>
            </a:r>
          </a:p>
        </p:txBody>
      </p:sp>
      <p:sp>
        <p:nvSpPr>
          <p:cNvPr id="3" name="Content Placeholder 2">
            <a:extLst>
              <a:ext uri="{FF2B5EF4-FFF2-40B4-BE49-F238E27FC236}">
                <a16:creationId xmlns:a16="http://schemas.microsoft.com/office/drawing/2014/main" id="{CB20C225-9BDA-4BAE-A562-B9E4CBB2FDDA}"/>
              </a:ext>
            </a:extLst>
          </p:cNvPr>
          <p:cNvSpPr>
            <a:spLocks noGrp="1"/>
          </p:cNvSpPr>
          <p:nvPr>
            <p:ph idx="1"/>
          </p:nvPr>
        </p:nvSpPr>
        <p:spPr>
          <a:xfrm>
            <a:off x="1103312" y="2052918"/>
            <a:ext cx="10065832" cy="4493737"/>
          </a:xfrm>
        </p:spPr>
        <p:txBody>
          <a:bodyPr>
            <a:normAutofit fontScale="92500" lnSpcReduction="20000"/>
          </a:bodyPr>
          <a:lstStyle/>
          <a:p>
            <a:r>
              <a:rPr lang="en-US" dirty="0"/>
              <a:t>Treatment: new infrastructure for call routing</a:t>
            </a:r>
          </a:p>
          <a:p>
            <a:r>
              <a:rPr lang="en-US" dirty="0"/>
              <a:t>Control: old infrastructure</a:t>
            </a:r>
          </a:p>
          <a:p>
            <a:endParaRPr lang="en-US" dirty="0"/>
          </a:p>
          <a:p>
            <a:r>
              <a:rPr lang="en-US" dirty="0"/>
              <a:t>Hypothesis: among other effects, team wanted to evaluate whether enough infrastructure capacity will be available to support new call routing</a:t>
            </a:r>
          </a:p>
          <a:p>
            <a:endParaRPr lang="en-US" dirty="0"/>
          </a:p>
          <a:p>
            <a:r>
              <a:rPr lang="en-US" dirty="0"/>
              <a:t>Results:</a:t>
            </a:r>
          </a:p>
          <a:p>
            <a:pPr lvl="1"/>
            <a:r>
              <a:rPr lang="en-US" dirty="0"/>
              <a:t>Measured the difference in infrastructure need between the old and the new approach, and projected it to 100%. Confirmed that capacity will be sufficient.</a:t>
            </a:r>
          </a:p>
          <a:p>
            <a:endParaRPr lang="en-US" dirty="0"/>
          </a:p>
          <a:p>
            <a:r>
              <a:rPr lang="en-US" dirty="0"/>
              <a:t>Benefits:</a:t>
            </a:r>
          </a:p>
          <a:p>
            <a:pPr lvl="1"/>
            <a:r>
              <a:rPr lang="en-US" dirty="0"/>
              <a:t>Predicted infrastructure capacity need, and could confidently roll out the change to 100% of user population</a:t>
            </a:r>
          </a:p>
        </p:txBody>
      </p:sp>
    </p:spTree>
    <p:extLst>
      <p:ext uri="{BB962C8B-B14F-4D97-AF65-F5344CB8AC3E}">
        <p14:creationId xmlns:p14="http://schemas.microsoft.com/office/powerpoint/2010/main" val="214058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BC47-EEAB-4D64-A0FC-D7FAED382BD1}"/>
              </a:ext>
            </a:extLst>
          </p:cNvPr>
          <p:cNvSpPr>
            <a:spLocks noGrp="1"/>
          </p:cNvSpPr>
          <p:nvPr>
            <p:ph type="title"/>
          </p:nvPr>
        </p:nvSpPr>
        <p:spPr/>
        <p:txBody>
          <a:bodyPr/>
          <a:lstStyle/>
          <a:p>
            <a:r>
              <a:rPr lang="en-US" dirty="0"/>
              <a:t>Challenges with OCEs</a:t>
            </a:r>
          </a:p>
        </p:txBody>
      </p:sp>
      <p:sp>
        <p:nvSpPr>
          <p:cNvPr id="3" name="Content Placeholder 2">
            <a:extLst>
              <a:ext uri="{FF2B5EF4-FFF2-40B4-BE49-F238E27FC236}">
                <a16:creationId xmlns:a16="http://schemas.microsoft.com/office/drawing/2014/main" id="{6DAD45D4-63E3-4472-977C-573F76831E5D}"/>
              </a:ext>
            </a:extLst>
          </p:cNvPr>
          <p:cNvSpPr>
            <a:spLocks noGrp="1"/>
          </p:cNvSpPr>
          <p:nvPr>
            <p:ph idx="1"/>
          </p:nvPr>
        </p:nvSpPr>
        <p:spPr>
          <a:xfrm>
            <a:off x="705015" y="1531205"/>
            <a:ext cx="10643643" cy="4987401"/>
          </a:xfrm>
        </p:spPr>
        <p:txBody>
          <a:bodyPr/>
          <a:lstStyle/>
          <a:p>
            <a:r>
              <a:rPr lang="en-US" dirty="0"/>
              <a:t>While some benefits of OCEs (e.g. quality assurance) are realized right away, many (e.g. OCE-based performance goals for teams) are only realized at scale</a:t>
            </a:r>
          </a:p>
          <a:p>
            <a:endParaRPr lang="en-US" dirty="0"/>
          </a:p>
          <a:p>
            <a:r>
              <a:rPr lang="en-US" dirty="0"/>
              <a:t>To scale OCEs investments are required in</a:t>
            </a:r>
          </a:p>
          <a:p>
            <a:pPr lvl="1"/>
            <a:r>
              <a:rPr lang="en-US" dirty="0"/>
              <a:t>Experimentation infrastructure</a:t>
            </a:r>
          </a:p>
          <a:p>
            <a:pPr lvl="1"/>
            <a:r>
              <a:rPr lang="en-US" dirty="0"/>
              <a:t>High quality product instrumentation</a:t>
            </a:r>
          </a:p>
          <a:p>
            <a:pPr lvl="1"/>
            <a:r>
              <a:rPr lang="en-US" dirty="0"/>
              <a:t>People (Data Scientists and Data Engineers)</a:t>
            </a:r>
          </a:p>
          <a:p>
            <a:endParaRPr lang="en-US" dirty="0"/>
          </a:p>
          <a:p>
            <a:r>
              <a:rPr lang="en-US" dirty="0"/>
              <a:t>While the theory of running OCEs is simple, in practice many issues arise that may invalidate the results. Many pitfalls in running and analyzing OCEs are reported in the literature, that may potentially lead to wrong conclusions.</a:t>
            </a:r>
          </a:p>
          <a:p>
            <a:pPr lvl="1"/>
            <a:r>
              <a:rPr lang="en-US" dirty="0"/>
              <a:t>E.g. see “A Dirty Dozen: Twelve Common Metric Interpretation Pitfalls in Online Controlled Experiments” (KDD 2017).</a:t>
            </a:r>
          </a:p>
        </p:txBody>
      </p:sp>
    </p:spTree>
    <p:extLst>
      <p:ext uri="{BB962C8B-B14F-4D97-AF65-F5344CB8AC3E}">
        <p14:creationId xmlns:p14="http://schemas.microsoft.com/office/powerpoint/2010/main" val="192295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440"/>
            <a:ext cx="10515600" cy="1325563"/>
          </a:xfrm>
        </p:spPr>
        <p:txBody>
          <a:bodyPr/>
          <a:lstStyle/>
          <a:p>
            <a:r>
              <a:rPr lang="en-US" dirty="0"/>
              <a:t>Background &amp; Motivation</a:t>
            </a:r>
          </a:p>
        </p:txBody>
      </p:sp>
      <p:sp>
        <p:nvSpPr>
          <p:cNvPr id="3" name="Content Placeholder 2"/>
          <p:cNvSpPr>
            <a:spLocks noGrp="1"/>
          </p:cNvSpPr>
          <p:nvPr>
            <p:ph idx="1"/>
          </p:nvPr>
        </p:nvSpPr>
        <p:spPr>
          <a:xfrm>
            <a:off x="737224" y="1449465"/>
            <a:ext cx="10515600" cy="5041091"/>
          </a:xfrm>
        </p:spPr>
        <p:txBody>
          <a:bodyPr vert="horz" lIns="91440" tIns="45720" rIns="91440" bIns="45720" rtlCol="0" anchor="t">
            <a:normAutofit fontScale="55000" lnSpcReduction="20000"/>
          </a:bodyPr>
          <a:lstStyle/>
          <a:p>
            <a:pPr>
              <a:buNone/>
            </a:pPr>
            <a:r>
              <a:rPr lang="en-US" sz="3600" dirty="0"/>
              <a:t>We are bad at </a:t>
            </a:r>
            <a:r>
              <a:rPr lang="en-US" sz="3600" b="1" dirty="0"/>
              <a:t>assessing the value of our ideas</a:t>
            </a:r>
          </a:p>
          <a:p>
            <a:pPr lvl="1"/>
            <a:r>
              <a:rPr lang="en-US" sz="2900" dirty="0"/>
              <a:t>At Microsoft, only ~1/3 of ideas turn out to be good for users and business (~1/3 are neutral, and ~1/3 are bad) </a:t>
            </a:r>
          </a:p>
          <a:p>
            <a:pPr>
              <a:buNone/>
            </a:pPr>
            <a:r>
              <a:rPr lang="en-US" sz="3600" dirty="0"/>
              <a:t>To develop good products we need trustworthy data from real customers! </a:t>
            </a:r>
          </a:p>
          <a:p>
            <a:pPr>
              <a:buNone/>
            </a:pPr>
            <a:endParaRPr lang="en-US" sz="2900" dirty="0"/>
          </a:p>
          <a:p>
            <a:pPr marL="0" indent="0">
              <a:buNone/>
            </a:pPr>
            <a:r>
              <a:rPr lang="en-US" sz="3600" dirty="0"/>
              <a:t>Companies have always been collecting feedback data to learn what their customers </a:t>
            </a:r>
            <a:r>
              <a:rPr lang="en-US" sz="3600" b="1" dirty="0"/>
              <a:t>appear to value.</a:t>
            </a:r>
          </a:p>
          <a:p>
            <a:pPr marL="683895" indent="-226695"/>
            <a:r>
              <a:rPr lang="en-US" sz="2900" dirty="0"/>
              <a:t>Interviews, focus groups, questionnaires and other similar techniques are great in revealing what the customers </a:t>
            </a:r>
            <a:r>
              <a:rPr lang="en-US" sz="2900" b="1" dirty="0"/>
              <a:t>say they do / like</a:t>
            </a:r>
            <a:r>
              <a:rPr lang="en-US" sz="2900" dirty="0"/>
              <a:t>.</a:t>
            </a:r>
            <a:endParaRPr sz="2900" dirty="0"/>
          </a:p>
          <a:p>
            <a:pPr marL="683895" indent="-226695"/>
            <a:r>
              <a:rPr lang="en-US" sz="2900" dirty="0"/>
              <a:t>Although rich with qualitative information, the learnings from these techniques are typically based on </a:t>
            </a:r>
            <a:r>
              <a:rPr lang="en-US" sz="2900" i="1" dirty="0"/>
              <a:t>small samples, </a:t>
            </a:r>
            <a:r>
              <a:rPr lang="en-US" sz="2900" dirty="0"/>
              <a:t>risk of being </a:t>
            </a:r>
            <a:r>
              <a:rPr lang="en-US" sz="2900" i="1" dirty="0"/>
              <a:t>biased</a:t>
            </a:r>
            <a:r>
              <a:rPr lang="en-US" sz="2900" dirty="0"/>
              <a:t>, and do not reveal causal inference.</a:t>
            </a:r>
            <a:endParaRPr sz="2900" dirty="0"/>
          </a:p>
          <a:p>
            <a:pPr>
              <a:buNone/>
            </a:pPr>
            <a:endParaRPr lang="en-US" sz="2900" dirty="0">
              <a:latin typeface="Arial"/>
              <a:cs typeface="Arial"/>
            </a:endParaRPr>
          </a:p>
          <a:p>
            <a:pPr marL="0" indent="0">
              <a:buNone/>
            </a:pPr>
            <a:r>
              <a:rPr lang="en-US" sz="3600" dirty="0"/>
              <a:t>With the internet connectivity of the products, companies can collect feedback data to learn what their customers </a:t>
            </a:r>
            <a:r>
              <a:rPr lang="en-US" sz="3600" b="1" dirty="0"/>
              <a:t>actually value</a:t>
            </a:r>
            <a:r>
              <a:rPr lang="en-US" sz="3600" dirty="0"/>
              <a:t>.</a:t>
            </a:r>
            <a:endParaRPr sz="3600" dirty="0"/>
          </a:p>
          <a:p>
            <a:pPr marL="683895" indent="-226695"/>
            <a:r>
              <a:rPr lang="en-US" sz="2900" dirty="0"/>
              <a:t>Telemetry and logging reveal what the customers </a:t>
            </a:r>
            <a:r>
              <a:rPr lang="en-US" sz="2900" b="1" dirty="0"/>
              <a:t>actually do</a:t>
            </a:r>
            <a:r>
              <a:rPr lang="en-US" sz="2900" dirty="0"/>
              <a:t>.</a:t>
            </a:r>
            <a:endParaRPr sz="2900" dirty="0"/>
          </a:p>
          <a:p>
            <a:pPr marL="683895" indent="-226695"/>
            <a:r>
              <a:rPr lang="en-US" sz="2900" dirty="0"/>
              <a:t>The learnings can be based on much larger samples and are less likely to be </a:t>
            </a:r>
            <a:r>
              <a:rPr lang="en-US" sz="2900" i="1" dirty="0"/>
              <a:t>biased</a:t>
            </a:r>
            <a:r>
              <a:rPr lang="en-US" sz="2900" dirty="0"/>
              <a:t>.</a:t>
            </a:r>
            <a:endParaRPr sz="2900" dirty="0"/>
          </a:p>
          <a:p>
            <a:pPr>
              <a:buNone/>
            </a:pPr>
            <a:endParaRPr lang="en-US" dirty="0"/>
          </a:p>
        </p:txBody>
      </p:sp>
    </p:spTree>
    <p:extLst>
      <p:ext uri="{BB962C8B-B14F-4D97-AF65-F5344CB8AC3E}">
        <p14:creationId xmlns:p14="http://schemas.microsoft.com/office/powerpoint/2010/main" val="13006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3D28-5088-4173-B7B4-FFCF0003E3A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2460E5D-C273-4924-B1BD-1A64E2B948B6}"/>
              </a:ext>
            </a:extLst>
          </p:cNvPr>
          <p:cNvSpPr>
            <a:spLocks noGrp="1"/>
          </p:cNvSpPr>
          <p:nvPr>
            <p:ph idx="1"/>
          </p:nvPr>
        </p:nvSpPr>
        <p:spPr>
          <a:xfrm>
            <a:off x="379645" y="1536814"/>
            <a:ext cx="11501945" cy="5239843"/>
          </a:xfrm>
        </p:spPr>
        <p:txBody>
          <a:bodyPr>
            <a:normAutofit/>
          </a:bodyPr>
          <a:lstStyle/>
          <a:p>
            <a:r>
              <a:rPr lang="en-US" dirty="0"/>
              <a:t>OCEs provide a way to accurately evaluate incremental product improvements, with very small cost for every new experiment</a:t>
            </a:r>
          </a:p>
          <a:p>
            <a:endParaRPr lang="en-US" dirty="0"/>
          </a:p>
          <a:p>
            <a:r>
              <a:rPr lang="en-US" dirty="0"/>
              <a:t>Benefits of OECs, however, extend beyond this well recognized scenario. Other benefits include:</a:t>
            </a:r>
          </a:p>
          <a:p>
            <a:pPr lvl="1"/>
            <a:r>
              <a:rPr lang="en-US" dirty="0"/>
              <a:t>Ensuring product quality</a:t>
            </a:r>
          </a:p>
          <a:p>
            <a:pPr lvl="1"/>
            <a:r>
              <a:rPr lang="en-US" dirty="0"/>
              <a:t>Stabilizing and lowering product/feature complexity</a:t>
            </a:r>
          </a:p>
          <a:p>
            <a:pPr lvl="1"/>
            <a:r>
              <a:rPr lang="en-US" dirty="0"/>
              <a:t>Optimizing and predicting infrastructure and capacity needs</a:t>
            </a:r>
          </a:p>
          <a:p>
            <a:pPr lvl="1"/>
            <a:r>
              <a:rPr lang="en-US" dirty="0"/>
              <a:t>Validating instrumentation quality</a:t>
            </a:r>
          </a:p>
          <a:p>
            <a:pPr lvl="1"/>
            <a:r>
              <a:rPr lang="en-US" dirty="0"/>
              <a:t>Optimizing the planning activities</a:t>
            </a:r>
          </a:p>
          <a:p>
            <a:pPr lvl="1"/>
            <a:r>
              <a:rPr lang="en-US" dirty="0"/>
              <a:t>Defining performance goals for teams</a:t>
            </a:r>
          </a:p>
          <a:p>
            <a:pPr lvl="1"/>
            <a:r>
              <a:rPr lang="en-US" dirty="0"/>
              <a:t>Discovering and validating customer and business value</a:t>
            </a:r>
          </a:p>
        </p:txBody>
      </p:sp>
    </p:spTree>
    <p:extLst>
      <p:ext uri="{BB962C8B-B14F-4D97-AF65-F5344CB8AC3E}">
        <p14:creationId xmlns:p14="http://schemas.microsoft.com/office/powerpoint/2010/main" val="87590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3D28-5088-4173-B7B4-FFCF0003E3A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460E5D-C273-4924-B1BD-1A64E2B948B6}"/>
              </a:ext>
            </a:extLst>
          </p:cNvPr>
          <p:cNvSpPr>
            <a:spLocks noGrp="1"/>
          </p:cNvSpPr>
          <p:nvPr>
            <p:ph idx="1"/>
          </p:nvPr>
        </p:nvSpPr>
        <p:spPr>
          <a:xfrm>
            <a:off x="379645" y="1536814"/>
            <a:ext cx="11501945" cy="5239843"/>
          </a:xfrm>
        </p:spPr>
        <p:txBody>
          <a:bodyPr vert="horz" lIns="91440" tIns="45720" rIns="91440" bIns="45720" rtlCol="0" anchor="t">
            <a:normAutofit/>
          </a:bodyPr>
          <a:lstStyle/>
          <a:p>
            <a:r>
              <a:rPr lang="en-US" dirty="0"/>
              <a:t>Introduction to A/B Testing:</a:t>
            </a:r>
            <a:endParaRPr lang="en-US"/>
          </a:p>
          <a:p>
            <a:pPr lvl="1"/>
            <a:r>
              <a:rPr lang="en-US" dirty="0"/>
              <a:t>Tutorial on A/B Testing at Scale given at SIGIR 2017 and KDD 2017 conferences. Slides and videos are available at </a:t>
            </a:r>
            <a:r>
              <a:rPr lang="en-US" u="sng" dirty="0">
                <a:hlinkClick r:id="rId3"/>
              </a:rPr>
              <a:t>http://bit.ly/2017ABTestingTutorial</a:t>
            </a:r>
            <a:endParaRPr lang="en-US" dirty="0"/>
          </a:p>
          <a:p>
            <a:endParaRPr lang="en-US" dirty="0"/>
          </a:p>
          <a:p>
            <a:r>
              <a:rPr lang="en-US" dirty="0"/>
              <a:t>How to evolve experimentation in your company or product:</a:t>
            </a:r>
          </a:p>
          <a:p>
            <a:pPr lvl="1"/>
            <a:r>
              <a:rPr lang="en-US" dirty="0"/>
              <a:t>ICSE 2017 paper “The Evolution of Continuous Experimentation in Software Product Development”</a:t>
            </a:r>
          </a:p>
          <a:p>
            <a:pPr lvl="1"/>
            <a:r>
              <a:rPr lang="en-US" dirty="0"/>
              <a:t>An app based on the paper available at </a:t>
            </a:r>
            <a:r>
              <a:rPr lang="en-US" dirty="0">
                <a:hlinkClick r:id="rId4"/>
              </a:rPr>
              <a:t>http://www.exp-growth.com/</a:t>
            </a:r>
            <a:endParaRPr lang="en-US" dirty="0"/>
          </a:p>
          <a:p>
            <a:endParaRPr lang="en-US" dirty="0"/>
          </a:p>
          <a:p>
            <a:r>
              <a:rPr lang="en-US" dirty="0"/>
              <a:t>More papers, talks, and resources are at </a:t>
            </a:r>
            <a:r>
              <a:rPr lang="en-US" dirty="0">
                <a:hlinkClick r:id="rId5"/>
              </a:rPr>
              <a:t>http://www.exp-platform.com</a:t>
            </a:r>
            <a:endParaRPr lang="en-US" dirty="0"/>
          </a:p>
          <a:p>
            <a:endParaRPr lang="en-US" dirty="0"/>
          </a:p>
        </p:txBody>
      </p:sp>
      <p:pic>
        <p:nvPicPr>
          <p:cNvPr id="4" name="Picture 3" descr="hippo.png">
            <a:extLst>
              <a:ext uri="{FF2B5EF4-FFF2-40B4-BE49-F238E27FC236}">
                <a16:creationId xmlns:a16="http://schemas.microsoft.com/office/drawing/2014/main" id="{096CB4D9-EB8C-4292-BCA2-31D2539E3BAF}"/>
              </a:ext>
            </a:extLst>
          </p:cNvPr>
          <p:cNvPicPr>
            <a:picLocks noChangeAspect="1"/>
          </p:cNvPicPr>
          <p:nvPr/>
        </p:nvPicPr>
        <p:blipFill>
          <a:blip r:embed="rId6"/>
          <a:stretch>
            <a:fillRect/>
          </a:stretch>
        </p:blipFill>
        <p:spPr>
          <a:xfrm>
            <a:off x="9351562" y="4057461"/>
            <a:ext cx="3055889" cy="2575679"/>
          </a:xfrm>
          <a:prstGeom prst="rect">
            <a:avLst/>
          </a:prstGeom>
        </p:spPr>
      </p:pic>
      <p:sp>
        <p:nvSpPr>
          <p:cNvPr id="5" name="TextBox 4">
            <a:extLst>
              <a:ext uri="{FF2B5EF4-FFF2-40B4-BE49-F238E27FC236}">
                <a16:creationId xmlns:a16="http://schemas.microsoft.com/office/drawing/2014/main" id="{F527C5A7-90BE-41C4-AA25-BE6136A30BE4}"/>
              </a:ext>
            </a:extLst>
          </p:cNvPr>
          <p:cNvSpPr txBox="1"/>
          <p:nvPr/>
        </p:nvSpPr>
        <p:spPr>
          <a:xfrm>
            <a:off x="1946176" y="6109920"/>
            <a:ext cx="7221849" cy="523220"/>
          </a:xfrm>
          <a:prstGeom prst="rect">
            <a:avLst/>
          </a:prstGeom>
          <a:noFill/>
        </p:spPr>
        <p:txBody>
          <a:bodyPr wrap="none" rtlCol="0">
            <a:spAutoFit/>
          </a:bodyPr>
          <a:lstStyle/>
          <a:p>
            <a:r>
              <a:rPr lang="en-US" sz="2800" dirty="0"/>
              <a:t>Listen to the Customer, not to the </a:t>
            </a:r>
            <a:r>
              <a:rPr lang="en-US" sz="2800" dirty="0" err="1"/>
              <a:t>HiPPO</a:t>
            </a:r>
            <a:r>
              <a:rPr lang="en-US" sz="2800" dirty="0"/>
              <a:t>!</a:t>
            </a:r>
          </a:p>
        </p:txBody>
      </p:sp>
    </p:spTree>
    <p:extLst>
      <p:ext uri="{BB962C8B-B14F-4D97-AF65-F5344CB8AC3E}">
        <p14:creationId xmlns:p14="http://schemas.microsoft.com/office/powerpoint/2010/main" val="29843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440"/>
            <a:ext cx="10515600" cy="1325563"/>
          </a:xfrm>
        </p:spPr>
        <p:txBody>
          <a:bodyPr/>
          <a:lstStyle/>
          <a:p>
            <a:r>
              <a:rPr lang="en-US" dirty="0"/>
              <a:t>Background &amp; Motivation</a:t>
            </a:r>
          </a:p>
        </p:txBody>
      </p:sp>
      <p:pic>
        <p:nvPicPr>
          <p:cNvPr id="5" name="Picture 4">
            <a:extLst>
              <a:ext uri="{FF2B5EF4-FFF2-40B4-BE49-F238E27FC236}">
                <a16:creationId xmlns:a16="http://schemas.microsoft.com/office/drawing/2014/main" id="{EA33E59C-62B5-47BA-9A3B-D11C73124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628" y="1799492"/>
            <a:ext cx="8096250" cy="3810000"/>
          </a:xfrm>
          <a:prstGeom prst="rect">
            <a:avLst/>
          </a:prstGeom>
        </p:spPr>
      </p:pic>
    </p:spTree>
    <p:extLst>
      <p:ext uri="{BB962C8B-B14F-4D97-AF65-F5344CB8AC3E}">
        <p14:creationId xmlns:p14="http://schemas.microsoft.com/office/powerpoint/2010/main" val="142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is not Causation</a:t>
            </a:r>
          </a:p>
        </p:txBody>
      </p:sp>
      <p:sp>
        <p:nvSpPr>
          <p:cNvPr id="3" name="Content Placeholder 2"/>
          <p:cNvSpPr>
            <a:spLocks noGrp="1"/>
          </p:cNvSpPr>
          <p:nvPr>
            <p:ph idx="1"/>
          </p:nvPr>
        </p:nvSpPr>
        <p:spPr>
          <a:xfrm>
            <a:off x="495055" y="1580606"/>
            <a:ext cx="6196509" cy="3724920"/>
          </a:xfrm>
        </p:spPr>
        <p:txBody>
          <a:bodyPr vert="horz" lIns="91440" tIns="45720" rIns="91440" bIns="45720" rtlCol="0" anchor="t">
            <a:normAutofit/>
          </a:bodyPr>
          <a:lstStyle/>
          <a:p>
            <a:r>
              <a:rPr lang="en-US" sz="2100" dirty="0"/>
              <a:t>Seattle is know for its rain</a:t>
            </a:r>
          </a:p>
          <a:p>
            <a:r>
              <a:rPr lang="en-US" sz="2100" dirty="0"/>
              <a:t>Whenever I see people on the street carrying umbrellas, very soon it starts raining</a:t>
            </a:r>
          </a:p>
          <a:p>
            <a:r>
              <a:rPr lang="en-US" sz="2100" dirty="0"/>
              <a:t>I may conclude that umbrellas cause the rain, and decide to ban them</a:t>
            </a:r>
          </a:p>
          <a:p>
            <a:r>
              <a:rPr lang="en-US" sz="2100" dirty="0"/>
              <a:t>Banning umbrellas, however, won’t stop the rain; it will just make everyone </a:t>
            </a:r>
            <a:r>
              <a:rPr lang="en-US" sz="2100" b="1" dirty="0"/>
              <a:t>more wet.</a:t>
            </a:r>
            <a:endParaRPr sz="2100"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2C71FABE-FD9B-4DF2-B51C-AFD215151415}"/>
              </a:ext>
            </a:extLst>
          </p:cNvPr>
          <p:cNvPicPr>
            <a:picLocks noChangeAspect="1"/>
          </p:cNvPicPr>
          <p:nvPr/>
        </p:nvPicPr>
        <p:blipFill>
          <a:blip r:embed="rId3"/>
          <a:stretch>
            <a:fillRect/>
          </a:stretch>
        </p:blipFill>
        <p:spPr>
          <a:xfrm>
            <a:off x="7102565" y="1497819"/>
            <a:ext cx="4854418" cy="3018841"/>
          </a:xfrm>
          <a:prstGeom prst="rect">
            <a:avLst/>
          </a:prstGeom>
        </p:spPr>
      </p:pic>
      <p:sp>
        <p:nvSpPr>
          <p:cNvPr id="6" name="TextBox 5">
            <a:extLst>
              <a:ext uri="{FF2B5EF4-FFF2-40B4-BE49-F238E27FC236}">
                <a16:creationId xmlns:a16="http://schemas.microsoft.com/office/drawing/2014/main" id="{85AA87DC-FC21-4827-9377-E6693D3061A4}"/>
              </a:ext>
            </a:extLst>
          </p:cNvPr>
          <p:cNvSpPr txBox="1"/>
          <p:nvPr/>
        </p:nvSpPr>
        <p:spPr>
          <a:xfrm>
            <a:off x="7034709" y="4659800"/>
            <a:ext cx="3518912" cy="307777"/>
          </a:xfrm>
          <a:prstGeom prst="rect">
            <a:avLst/>
          </a:prstGeom>
          <a:noFill/>
        </p:spPr>
        <p:txBody>
          <a:bodyPr wrap="none" rtlCol="0">
            <a:spAutoFit/>
          </a:bodyPr>
          <a:lstStyle/>
          <a:p>
            <a:r>
              <a:rPr lang="en-US" sz="1400" dirty="0"/>
              <a:t>Photo by Mike Waller, taken from Flickr</a:t>
            </a:r>
          </a:p>
        </p:txBody>
      </p:sp>
      <p:sp>
        <p:nvSpPr>
          <p:cNvPr id="7" name="TextBox 6">
            <a:extLst>
              <a:ext uri="{FF2B5EF4-FFF2-40B4-BE49-F238E27FC236}">
                <a16:creationId xmlns:a16="http://schemas.microsoft.com/office/drawing/2014/main" id="{B7257040-12E2-4AE1-B07E-03CD0BBCFCE7}"/>
              </a:ext>
            </a:extLst>
          </p:cNvPr>
          <p:cNvSpPr txBox="1"/>
          <p:nvPr/>
        </p:nvSpPr>
        <p:spPr>
          <a:xfrm>
            <a:off x="646111" y="5643475"/>
            <a:ext cx="10982494" cy="461665"/>
          </a:xfrm>
          <a:prstGeom prst="rect">
            <a:avLst/>
          </a:prstGeom>
          <a:noFill/>
        </p:spPr>
        <p:txBody>
          <a:bodyPr wrap="none" rtlCol="0">
            <a:spAutoFit/>
          </a:bodyPr>
          <a:lstStyle/>
          <a:p>
            <a:r>
              <a:rPr lang="en-US" sz="2400" dirty="0"/>
              <a:t>Relying on correlations isn’t just neutral, it’s often </a:t>
            </a:r>
            <a:r>
              <a:rPr lang="en-US" sz="2400" b="1" dirty="0"/>
              <a:t>harmful</a:t>
            </a:r>
            <a:r>
              <a:rPr lang="en-US" sz="2400" dirty="0"/>
              <a:t> to the business! </a:t>
            </a:r>
          </a:p>
        </p:txBody>
      </p:sp>
    </p:spTree>
    <p:extLst>
      <p:ext uri="{BB962C8B-B14F-4D97-AF65-F5344CB8AC3E}">
        <p14:creationId xmlns:p14="http://schemas.microsoft.com/office/powerpoint/2010/main" val="31700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2BB6-B5BE-4FFC-87AE-129C19FE221F}"/>
              </a:ext>
            </a:extLst>
          </p:cNvPr>
          <p:cNvSpPr>
            <a:spLocks noGrp="1"/>
          </p:cNvSpPr>
          <p:nvPr>
            <p:ph type="title"/>
          </p:nvPr>
        </p:nvSpPr>
        <p:spPr>
          <a:xfrm>
            <a:off x="602588" y="168781"/>
            <a:ext cx="9803621" cy="1325563"/>
          </a:xfrm>
        </p:spPr>
        <p:txBody>
          <a:bodyPr/>
          <a:lstStyle/>
          <a:p>
            <a:r>
              <a:rPr lang="en-US" dirty="0"/>
              <a:t>Online Controlled Experiments(OCEs) aka A/B Tests</a:t>
            </a:r>
          </a:p>
        </p:txBody>
      </p:sp>
      <p:pic>
        <p:nvPicPr>
          <p:cNvPr id="5" name="Rectangle 5124">
            <a:extLst>
              <a:ext uri="{FF2B5EF4-FFF2-40B4-BE49-F238E27FC236}">
                <a16:creationId xmlns:a16="http://schemas.microsoft.com/office/drawing/2014/main" id="{630A84F4-7029-469A-AB7E-892D93F83081}"/>
              </a:ext>
            </a:extLst>
          </p:cNvPr>
          <p:cNvPicPr>
            <a:picLocks noGrp="1" noChangeAspect="1" noChangeArrowheads="1"/>
          </p:cNvPicPr>
          <p:nvPr>
            <p:ph idx="1"/>
          </p:nvPr>
        </p:nvPicPr>
        <p:blipFill>
          <a:blip r:embed="rId3">
            <a:lum bright="10000"/>
          </a:blip>
          <a:srcRect/>
          <a:stretch>
            <a:fillRect/>
          </a:stretch>
        </p:blipFill>
        <p:spPr bwMode="auto">
          <a:xfrm>
            <a:off x="6602888" y="1366166"/>
            <a:ext cx="5314097" cy="4351338"/>
          </a:xfrm>
          <a:prstGeom prst="rect">
            <a:avLst/>
          </a:prstGeom>
          <a:solidFill>
            <a:srgbClr val="FFFFCC"/>
          </a:solidFill>
          <a:ln w="9525">
            <a:noFill/>
            <a:miter lim="800000"/>
            <a:headEnd/>
            <a:tailEnd/>
          </a:ln>
        </p:spPr>
      </p:pic>
      <p:sp>
        <p:nvSpPr>
          <p:cNvPr id="6" name="Shape 214018">
            <a:extLst>
              <a:ext uri="{FF2B5EF4-FFF2-40B4-BE49-F238E27FC236}">
                <a16:creationId xmlns:a16="http://schemas.microsoft.com/office/drawing/2014/main" id="{C2B9FCFD-F018-4EE8-9446-8C5C651AD464}"/>
              </a:ext>
            </a:extLst>
          </p:cNvPr>
          <p:cNvSpPr txBox="1">
            <a:spLocks noChangeArrowheads="1"/>
          </p:cNvSpPr>
          <p:nvPr/>
        </p:nvSpPr>
        <p:spPr>
          <a:xfrm>
            <a:off x="415012" y="1762608"/>
            <a:ext cx="5760515" cy="501179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2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800" dirty="0"/>
          </a:p>
          <a:p>
            <a:r>
              <a:rPr lang="en-US" sz="2400" dirty="0"/>
              <a:t>Allow establishing </a:t>
            </a:r>
            <a:r>
              <a:rPr lang="en-US" sz="2400" b="1" i="1" dirty="0">
                <a:solidFill>
                  <a:schemeClr val="tx1"/>
                </a:solidFill>
              </a:rPr>
              <a:t>causality</a:t>
            </a:r>
            <a:r>
              <a:rPr lang="en-US" sz="2400" dirty="0"/>
              <a:t>, i.e., the changes in metrics are caused by changes introduced in the treatment</a:t>
            </a:r>
          </a:p>
          <a:p>
            <a:endParaRPr lang="en-US" sz="2400" dirty="0"/>
          </a:p>
          <a:p>
            <a:r>
              <a:rPr lang="en-US" sz="2400" dirty="0"/>
              <a:t>Can be run not just on web pages, but also on mobile and desktop apps, backend algorithms, infrastructure, OS, games, etc.</a:t>
            </a:r>
          </a:p>
          <a:p>
            <a:endParaRPr lang="en-US" sz="2400" dirty="0"/>
          </a:p>
          <a:p>
            <a:pPr marL="0" indent="0">
              <a:buNone/>
            </a:pPr>
            <a:endParaRPr lang="en-US" sz="2400" dirty="0"/>
          </a:p>
        </p:txBody>
      </p:sp>
    </p:spTree>
    <p:extLst>
      <p:ext uri="{BB962C8B-B14F-4D97-AF65-F5344CB8AC3E}">
        <p14:creationId xmlns:p14="http://schemas.microsoft.com/office/powerpoint/2010/main" val="396319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49893" y="1671451"/>
            <a:ext cx="11053160" cy="4667641"/>
          </a:xfrm>
        </p:spPr>
        <p:txBody>
          <a:bodyPr vert="horz" lIns="91440" tIns="45720" rIns="91440" bIns="45720" rtlCol="0" anchor="t">
            <a:normAutofit lnSpcReduction="10000"/>
          </a:bodyPr>
          <a:lstStyle/>
          <a:p>
            <a:pPr marL="0" indent="0">
              <a:buNone/>
            </a:pPr>
            <a:r>
              <a:rPr lang="en-US" sz="2800" dirty="0"/>
              <a:t>Goal: understand the benefits and challenges of running OCEs  </a:t>
            </a:r>
          </a:p>
          <a:p>
            <a:pPr marL="0" indent="0">
              <a:buNone/>
            </a:pPr>
            <a:endParaRPr lang="en-US" dirty="0"/>
          </a:p>
          <a:p>
            <a:r>
              <a:rPr lang="en-US" dirty="0"/>
              <a:t>We conducted this case study during and after Aleksander's summer internship at Microsoft’s Analysis &amp; Experimentation team. </a:t>
            </a:r>
          </a:p>
          <a:p>
            <a:pPr lvl="1"/>
            <a:r>
              <a:rPr lang="en-US" dirty="0"/>
              <a:t>The team provides experimentation infrastructure and serves as a center-of-excellence for different Microsoft products that run OCEs.</a:t>
            </a:r>
          </a:p>
          <a:p>
            <a:r>
              <a:rPr lang="en-US" dirty="0"/>
              <a:t>Analyzed several hundred historical experiments from Bing, OneNote, Office, MSN.com, Skype, and </a:t>
            </a:r>
            <a:r>
              <a:rPr lang="en-US" dirty="0" err="1"/>
              <a:t>xBox</a:t>
            </a:r>
            <a:r>
              <a:rPr lang="en-US" dirty="0"/>
              <a:t>.</a:t>
            </a:r>
          </a:p>
          <a:p>
            <a:r>
              <a:rPr lang="en-US" dirty="0"/>
              <a:t>Complemented with a series of semi-structured interviews.</a:t>
            </a:r>
          </a:p>
          <a:p>
            <a:endParaRPr lang="en-US" dirty="0"/>
          </a:p>
          <a:p>
            <a:r>
              <a:rPr lang="en-US" dirty="0"/>
              <a:t>While this is an in-depth single case study, experiments from several fundamentally different products were examined, strengthening external validity.</a:t>
            </a:r>
          </a:p>
        </p:txBody>
      </p:sp>
    </p:spTree>
    <p:extLst>
      <p:ext uri="{BB962C8B-B14F-4D97-AF65-F5344CB8AC3E}">
        <p14:creationId xmlns:p14="http://schemas.microsoft.com/office/powerpoint/2010/main" val="352753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357301"/>
            <a:ext cx="11182186" cy="1144677"/>
          </a:xfrm>
        </p:spPr>
        <p:txBody>
          <a:bodyPr/>
          <a:lstStyle/>
          <a:p>
            <a:r>
              <a:rPr lang="en-US" dirty="0"/>
              <a:t>The well-known benefit: </a:t>
            </a:r>
            <a:r>
              <a:rPr lang="en-US" b="1" dirty="0"/>
              <a:t>Incremental Product Improvements</a:t>
            </a:r>
          </a:p>
        </p:txBody>
      </p:sp>
      <p:grpSp>
        <p:nvGrpSpPr>
          <p:cNvPr id="79" name="Group 78">
            <a:extLst>
              <a:ext uri="{FF2B5EF4-FFF2-40B4-BE49-F238E27FC236}">
                <a16:creationId xmlns:a16="http://schemas.microsoft.com/office/drawing/2014/main" id="{82FEE16B-82FD-4273-9E23-2B7212242A32}"/>
              </a:ext>
            </a:extLst>
          </p:cNvPr>
          <p:cNvGrpSpPr/>
          <p:nvPr/>
        </p:nvGrpSpPr>
        <p:grpSpPr>
          <a:xfrm>
            <a:off x="353064" y="2480484"/>
            <a:ext cx="11576814" cy="3017363"/>
            <a:chOff x="291258" y="2299712"/>
            <a:chExt cx="11898022" cy="3017363"/>
          </a:xfrm>
        </p:grpSpPr>
        <p:grpSp>
          <p:nvGrpSpPr>
            <p:cNvPr id="80" name="Group 79">
              <a:extLst>
                <a:ext uri="{FF2B5EF4-FFF2-40B4-BE49-F238E27FC236}">
                  <a16:creationId xmlns:a16="http://schemas.microsoft.com/office/drawing/2014/main" id="{FAB657B2-DEA4-4E51-BDF9-FF32008990B3}"/>
                </a:ext>
              </a:extLst>
            </p:cNvPr>
            <p:cNvGrpSpPr/>
            <p:nvPr/>
          </p:nvGrpSpPr>
          <p:grpSpPr>
            <a:xfrm>
              <a:off x="1673283" y="4603840"/>
              <a:ext cx="818540" cy="378349"/>
              <a:chOff x="7511385" y="4065566"/>
              <a:chExt cx="1109461" cy="384683"/>
            </a:xfrm>
          </p:grpSpPr>
          <p:sp>
            <p:nvSpPr>
              <p:cNvPr id="148" name="Line Callout 1 77">
                <a:extLst>
                  <a:ext uri="{FF2B5EF4-FFF2-40B4-BE49-F238E27FC236}">
                    <a16:creationId xmlns:a16="http://schemas.microsoft.com/office/drawing/2014/main" id="{E50A51F9-52F3-4A41-9372-2F5EB4D7652D}"/>
                  </a:ext>
                </a:extLst>
              </p:cNvPr>
              <p:cNvSpPr/>
              <p:nvPr/>
            </p:nvSpPr>
            <p:spPr>
              <a:xfrm>
                <a:off x="7518421" y="4065566"/>
                <a:ext cx="986169" cy="384683"/>
              </a:xfrm>
              <a:prstGeom prst="borderCallout1">
                <a:avLst>
                  <a:gd name="adj1" fmla="val 119"/>
                  <a:gd name="adj2" fmla="val 51974"/>
                  <a:gd name="adj3" fmla="val -45152"/>
                  <a:gd name="adj4" fmla="val 18761"/>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600" kern="0" dirty="0">
                  <a:solidFill>
                    <a:prstClr val="white"/>
                  </a:solidFill>
                </a:endParaRPr>
              </a:p>
            </p:txBody>
          </p:sp>
          <p:sp>
            <p:nvSpPr>
              <p:cNvPr id="149" name="TextBox 148">
                <a:extLst>
                  <a:ext uri="{FF2B5EF4-FFF2-40B4-BE49-F238E27FC236}">
                    <a16:creationId xmlns:a16="http://schemas.microsoft.com/office/drawing/2014/main" id="{D968921B-7CD7-4E97-AFEF-528AA935C98E}"/>
                  </a:ext>
                </a:extLst>
              </p:cNvPr>
              <p:cNvSpPr txBox="1"/>
              <p:nvPr/>
            </p:nvSpPr>
            <p:spPr>
              <a:xfrm>
                <a:off x="7511385" y="4094129"/>
                <a:ext cx="1109461" cy="344222"/>
              </a:xfrm>
              <a:prstGeom prst="rect">
                <a:avLst/>
              </a:prstGeom>
              <a:noFill/>
              <a:ln>
                <a:noFill/>
              </a:ln>
            </p:spPr>
            <p:txBody>
              <a:bodyPr wrap="square" rtlCol="0">
                <a:spAutoFit/>
              </a:bodyPr>
              <a:lstStyle/>
              <a:p>
                <a:pPr defTabSz="609777">
                  <a:defRPr/>
                </a:pPr>
                <a:r>
                  <a:rPr lang="en-US" sz="800" kern="0" dirty="0">
                    <a:solidFill>
                      <a:prstClr val="black"/>
                    </a:solidFill>
                  </a:rPr>
                  <a:t>New models:</a:t>
                </a:r>
              </a:p>
              <a:p>
                <a:pPr defTabSz="609777">
                  <a:defRPr/>
                </a:pPr>
                <a:r>
                  <a:rPr lang="en-US" sz="800" b="1" kern="0" dirty="0">
                    <a:solidFill>
                      <a:prstClr val="black"/>
                    </a:solidFill>
                  </a:rPr>
                  <a:t>0.1%</a:t>
                </a:r>
              </a:p>
            </p:txBody>
          </p:sp>
        </p:grpSp>
        <p:grpSp>
          <p:nvGrpSpPr>
            <p:cNvPr id="81" name="Group 80">
              <a:extLst>
                <a:ext uri="{FF2B5EF4-FFF2-40B4-BE49-F238E27FC236}">
                  <a16:creationId xmlns:a16="http://schemas.microsoft.com/office/drawing/2014/main" id="{C8F83035-2E71-4BE8-BECB-A1B5FE4CE52B}"/>
                </a:ext>
              </a:extLst>
            </p:cNvPr>
            <p:cNvGrpSpPr/>
            <p:nvPr/>
          </p:nvGrpSpPr>
          <p:grpSpPr>
            <a:xfrm>
              <a:off x="291258" y="3968711"/>
              <a:ext cx="623862" cy="344195"/>
              <a:chOff x="6553062" y="4052922"/>
              <a:chExt cx="899746" cy="436892"/>
            </a:xfrm>
          </p:grpSpPr>
          <p:sp>
            <p:nvSpPr>
              <p:cNvPr id="146" name="Line Callout 1 75">
                <a:extLst>
                  <a:ext uri="{FF2B5EF4-FFF2-40B4-BE49-F238E27FC236}">
                    <a16:creationId xmlns:a16="http://schemas.microsoft.com/office/drawing/2014/main" id="{A3E45AA6-BF43-45AE-A23C-CAB8397C1A06}"/>
                  </a:ext>
                </a:extLst>
              </p:cNvPr>
              <p:cNvSpPr/>
              <p:nvPr/>
            </p:nvSpPr>
            <p:spPr>
              <a:xfrm>
                <a:off x="6553062" y="4052922"/>
                <a:ext cx="833745" cy="360759"/>
              </a:xfrm>
              <a:prstGeom prst="borderCallout1">
                <a:avLst>
                  <a:gd name="adj1" fmla="val 99201"/>
                  <a:gd name="adj2" fmla="val 75336"/>
                  <a:gd name="adj3" fmla="val 187967"/>
                  <a:gd name="adj4" fmla="val 24124"/>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147" name="TextBox 146">
                <a:extLst>
                  <a:ext uri="{FF2B5EF4-FFF2-40B4-BE49-F238E27FC236}">
                    <a16:creationId xmlns:a16="http://schemas.microsoft.com/office/drawing/2014/main" id="{2298008A-19FD-4E28-96B4-6AD493FF7E61}"/>
                  </a:ext>
                </a:extLst>
              </p:cNvPr>
              <p:cNvSpPr txBox="1"/>
              <p:nvPr/>
            </p:nvSpPr>
            <p:spPr>
              <a:xfrm>
                <a:off x="6563882" y="4060083"/>
                <a:ext cx="888926" cy="429731"/>
              </a:xfrm>
              <a:prstGeom prst="rect">
                <a:avLst/>
              </a:prstGeom>
              <a:noFill/>
              <a:ln>
                <a:noFill/>
              </a:ln>
            </p:spPr>
            <p:txBody>
              <a:bodyPr wrap="square" rtlCol="0">
                <a:spAutoFit/>
              </a:bodyPr>
              <a:lstStyle/>
              <a:p>
                <a:pPr defTabSz="609777">
                  <a:defRPr/>
                </a:pPr>
                <a:r>
                  <a:rPr lang="en-US" sz="800" kern="0" dirty="0">
                    <a:solidFill>
                      <a:prstClr val="black"/>
                    </a:solidFill>
                  </a:rPr>
                  <a:t>July lift:</a:t>
                </a:r>
                <a:br>
                  <a:rPr lang="en-US" sz="800" kern="0" dirty="0">
                    <a:solidFill>
                      <a:prstClr val="black"/>
                    </a:solidFill>
                  </a:rPr>
                </a:br>
                <a:r>
                  <a:rPr lang="en-US" sz="800" b="1" kern="0" dirty="0">
                    <a:solidFill>
                      <a:prstClr val="black"/>
                    </a:solidFill>
                  </a:rPr>
                  <a:t>2.6%</a:t>
                </a:r>
              </a:p>
            </p:txBody>
          </p:sp>
        </p:grpSp>
        <p:grpSp>
          <p:nvGrpSpPr>
            <p:cNvPr id="82" name="Group 81">
              <a:extLst>
                <a:ext uri="{FF2B5EF4-FFF2-40B4-BE49-F238E27FC236}">
                  <a16:creationId xmlns:a16="http://schemas.microsoft.com/office/drawing/2014/main" id="{8DC088A2-53DF-46EB-928F-2D5EF3A217FD}"/>
                </a:ext>
              </a:extLst>
            </p:cNvPr>
            <p:cNvGrpSpPr/>
            <p:nvPr/>
          </p:nvGrpSpPr>
          <p:grpSpPr>
            <a:xfrm>
              <a:off x="783360" y="4043723"/>
              <a:ext cx="803626" cy="358372"/>
              <a:chOff x="6506850" y="3960596"/>
              <a:chExt cx="1022676" cy="378726"/>
            </a:xfrm>
          </p:grpSpPr>
          <p:sp>
            <p:nvSpPr>
              <p:cNvPr id="144" name="Line Callout 1 64">
                <a:extLst>
                  <a:ext uri="{FF2B5EF4-FFF2-40B4-BE49-F238E27FC236}">
                    <a16:creationId xmlns:a16="http://schemas.microsoft.com/office/drawing/2014/main" id="{B8E9834A-BCC6-4A31-A36B-548C08AD6596}"/>
                  </a:ext>
                </a:extLst>
              </p:cNvPr>
              <p:cNvSpPr/>
              <p:nvPr/>
            </p:nvSpPr>
            <p:spPr>
              <a:xfrm>
                <a:off x="6506850" y="3960596"/>
                <a:ext cx="849047" cy="333506"/>
              </a:xfrm>
              <a:prstGeom prst="borderCallout1">
                <a:avLst>
                  <a:gd name="adj1" fmla="val 99583"/>
                  <a:gd name="adj2" fmla="val 79021"/>
                  <a:gd name="adj3" fmla="val 152469"/>
                  <a:gd name="adj4" fmla="val 5111"/>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600" kern="0" dirty="0">
                  <a:solidFill>
                    <a:prstClr val="white"/>
                  </a:solidFill>
                </a:endParaRPr>
              </a:p>
            </p:txBody>
          </p:sp>
          <p:sp>
            <p:nvSpPr>
              <p:cNvPr id="145" name="TextBox 144">
                <a:extLst>
                  <a:ext uri="{FF2B5EF4-FFF2-40B4-BE49-F238E27FC236}">
                    <a16:creationId xmlns:a16="http://schemas.microsoft.com/office/drawing/2014/main" id="{B7D9972B-EAE0-4729-AB8A-92FF50DD7BBE}"/>
                  </a:ext>
                </a:extLst>
              </p:cNvPr>
              <p:cNvSpPr txBox="1"/>
              <p:nvPr/>
            </p:nvSpPr>
            <p:spPr>
              <a:xfrm>
                <a:off x="6606096" y="3981537"/>
                <a:ext cx="923430" cy="357785"/>
              </a:xfrm>
              <a:prstGeom prst="rect">
                <a:avLst/>
              </a:prstGeom>
              <a:noFill/>
              <a:ln>
                <a:noFill/>
              </a:ln>
            </p:spPr>
            <p:txBody>
              <a:bodyPr wrap="square" rtlCol="0">
                <a:spAutoFit/>
              </a:bodyPr>
              <a:lstStyle/>
              <a:p>
                <a:pPr defTabSz="609777">
                  <a:defRPr/>
                </a:pPr>
                <a:r>
                  <a:rPr lang="en-US" sz="800" kern="0" dirty="0">
                    <a:solidFill>
                      <a:prstClr val="black"/>
                    </a:solidFill>
                  </a:rPr>
                  <a:t>Aug lift: </a:t>
                </a:r>
                <a:br>
                  <a:rPr lang="en-US" sz="800" kern="0" dirty="0">
                    <a:solidFill>
                      <a:prstClr val="black"/>
                    </a:solidFill>
                  </a:rPr>
                </a:br>
                <a:r>
                  <a:rPr lang="en-US" sz="800" b="1" kern="0" dirty="0">
                    <a:solidFill>
                      <a:prstClr val="black"/>
                    </a:solidFill>
                  </a:rPr>
                  <a:t>8.6%</a:t>
                </a:r>
              </a:p>
            </p:txBody>
          </p:sp>
        </p:grpSp>
        <p:sp>
          <p:nvSpPr>
            <p:cNvPr id="83" name="Line Callout 1 58">
              <a:extLst>
                <a:ext uri="{FF2B5EF4-FFF2-40B4-BE49-F238E27FC236}">
                  <a16:creationId xmlns:a16="http://schemas.microsoft.com/office/drawing/2014/main" id="{DD22F22B-68EC-43AC-A800-9B11539F69D2}"/>
                </a:ext>
              </a:extLst>
            </p:cNvPr>
            <p:cNvSpPr/>
            <p:nvPr/>
          </p:nvSpPr>
          <p:spPr>
            <a:xfrm>
              <a:off x="1003850" y="4636911"/>
              <a:ext cx="631064" cy="328752"/>
            </a:xfrm>
            <a:prstGeom prst="borderCallout1">
              <a:avLst>
                <a:gd name="adj1" fmla="val -1575"/>
                <a:gd name="adj2" fmla="val 72034"/>
                <a:gd name="adj3" fmla="val -28820"/>
                <a:gd name="adj4" fmla="val 45220"/>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a:solidFill>
                  <a:prstClr val="white"/>
                </a:solidFill>
              </a:endParaRPr>
            </a:p>
          </p:txBody>
        </p:sp>
        <p:sp>
          <p:nvSpPr>
            <p:cNvPr id="84" name="TextBox 83">
              <a:extLst>
                <a:ext uri="{FF2B5EF4-FFF2-40B4-BE49-F238E27FC236}">
                  <a16:creationId xmlns:a16="http://schemas.microsoft.com/office/drawing/2014/main" id="{FAF419E2-2CDB-42FA-AAEC-C7B411D859EB}"/>
                </a:ext>
              </a:extLst>
            </p:cNvPr>
            <p:cNvSpPr txBox="1"/>
            <p:nvPr/>
          </p:nvSpPr>
          <p:spPr>
            <a:xfrm>
              <a:off x="1040226" y="4675734"/>
              <a:ext cx="561945" cy="338554"/>
            </a:xfrm>
            <a:prstGeom prst="rect">
              <a:avLst/>
            </a:prstGeom>
            <a:noFill/>
            <a:ln>
              <a:noFill/>
            </a:ln>
          </p:spPr>
          <p:txBody>
            <a:bodyPr wrap="square" rtlCol="0">
              <a:spAutoFit/>
            </a:bodyPr>
            <a:lstStyle/>
            <a:p>
              <a:pPr defTabSz="609777">
                <a:defRPr/>
              </a:pPr>
              <a:r>
                <a:rPr lang="en-US" sz="800" kern="0" dirty="0">
                  <a:solidFill>
                    <a:prstClr val="black"/>
                  </a:solidFill>
                </a:rPr>
                <a:t>Sep lift</a:t>
              </a:r>
              <a:r>
                <a:rPr lang="en-US" sz="800" b="1" kern="0" dirty="0">
                  <a:solidFill>
                    <a:prstClr val="black"/>
                  </a:solidFill>
                </a:rPr>
                <a:t>: </a:t>
              </a:r>
            </a:p>
            <a:p>
              <a:pPr defTabSz="609777">
                <a:defRPr/>
              </a:pPr>
              <a:r>
                <a:rPr lang="en-US" sz="800" b="1" kern="0" dirty="0">
                  <a:solidFill>
                    <a:prstClr val="black"/>
                  </a:solidFill>
                </a:rPr>
                <a:t>1.4%</a:t>
              </a:r>
            </a:p>
          </p:txBody>
        </p:sp>
        <p:grpSp>
          <p:nvGrpSpPr>
            <p:cNvPr id="85" name="Group 84">
              <a:extLst>
                <a:ext uri="{FF2B5EF4-FFF2-40B4-BE49-F238E27FC236}">
                  <a16:creationId xmlns:a16="http://schemas.microsoft.com/office/drawing/2014/main" id="{37982DC6-5990-4D99-A1DD-ABE3C53CC9A3}"/>
                </a:ext>
              </a:extLst>
            </p:cNvPr>
            <p:cNvGrpSpPr/>
            <p:nvPr/>
          </p:nvGrpSpPr>
          <p:grpSpPr>
            <a:xfrm>
              <a:off x="1697994" y="4048814"/>
              <a:ext cx="655068" cy="348987"/>
              <a:chOff x="6838088" y="3930456"/>
              <a:chExt cx="947761" cy="360155"/>
            </a:xfrm>
          </p:grpSpPr>
          <p:sp>
            <p:nvSpPr>
              <p:cNvPr id="142" name="Line Callout 1 81">
                <a:extLst>
                  <a:ext uri="{FF2B5EF4-FFF2-40B4-BE49-F238E27FC236}">
                    <a16:creationId xmlns:a16="http://schemas.microsoft.com/office/drawing/2014/main" id="{7FFEFE31-04F1-45B1-BBFD-AFFDFAAA423E}"/>
                  </a:ext>
                </a:extLst>
              </p:cNvPr>
              <p:cNvSpPr/>
              <p:nvPr/>
            </p:nvSpPr>
            <p:spPr>
              <a:xfrm>
                <a:off x="6838088" y="3930456"/>
                <a:ext cx="833677" cy="320924"/>
              </a:xfrm>
              <a:prstGeom prst="borderCallout1">
                <a:avLst>
                  <a:gd name="adj1" fmla="val 102035"/>
                  <a:gd name="adj2" fmla="val 51131"/>
                  <a:gd name="adj3" fmla="val 155034"/>
                  <a:gd name="adj4" fmla="val -6325"/>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143" name="TextBox 142">
                <a:extLst>
                  <a:ext uri="{FF2B5EF4-FFF2-40B4-BE49-F238E27FC236}">
                    <a16:creationId xmlns:a16="http://schemas.microsoft.com/office/drawing/2014/main" id="{EB2A927B-842E-4991-ADB2-593A9E3A4735}"/>
                  </a:ext>
                </a:extLst>
              </p:cNvPr>
              <p:cNvSpPr txBox="1"/>
              <p:nvPr/>
            </p:nvSpPr>
            <p:spPr>
              <a:xfrm>
                <a:off x="6922201" y="3941223"/>
                <a:ext cx="863648" cy="349388"/>
              </a:xfrm>
              <a:prstGeom prst="rect">
                <a:avLst/>
              </a:prstGeom>
              <a:noFill/>
              <a:ln>
                <a:noFill/>
              </a:ln>
            </p:spPr>
            <p:txBody>
              <a:bodyPr wrap="square" rtlCol="0">
                <a:spAutoFit/>
              </a:bodyPr>
              <a:lstStyle/>
              <a:p>
                <a:pPr defTabSz="609777">
                  <a:defRPr/>
                </a:pPr>
                <a:r>
                  <a:rPr lang="en-US" sz="800" kern="0" dirty="0">
                    <a:solidFill>
                      <a:prstClr val="black"/>
                    </a:solidFill>
                  </a:rPr>
                  <a:t>Oct: lift: </a:t>
                </a:r>
              </a:p>
              <a:p>
                <a:pPr defTabSz="609777">
                  <a:defRPr/>
                </a:pPr>
                <a:r>
                  <a:rPr lang="en-US" sz="800" b="1" kern="0" dirty="0">
                    <a:solidFill>
                      <a:prstClr val="black"/>
                    </a:solidFill>
                  </a:rPr>
                  <a:t>6.1%</a:t>
                </a:r>
              </a:p>
            </p:txBody>
          </p:sp>
        </p:grpSp>
        <p:grpSp>
          <p:nvGrpSpPr>
            <p:cNvPr id="86" name="Group 85">
              <a:extLst>
                <a:ext uri="{FF2B5EF4-FFF2-40B4-BE49-F238E27FC236}">
                  <a16:creationId xmlns:a16="http://schemas.microsoft.com/office/drawing/2014/main" id="{EA2DFE69-2923-4567-A762-C6E013AA446F}"/>
                </a:ext>
              </a:extLst>
            </p:cNvPr>
            <p:cNvGrpSpPr/>
            <p:nvPr/>
          </p:nvGrpSpPr>
          <p:grpSpPr>
            <a:xfrm>
              <a:off x="2683362" y="3199440"/>
              <a:ext cx="665397" cy="462873"/>
              <a:chOff x="7235635" y="4909896"/>
              <a:chExt cx="1047320" cy="2482443"/>
            </a:xfrm>
          </p:grpSpPr>
          <p:sp>
            <p:nvSpPr>
              <p:cNvPr id="140" name="Line Callout 1 92">
                <a:extLst>
                  <a:ext uri="{FF2B5EF4-FFF2-40B4-BE49-F238E27FC236}">
                    <a16:creationId xmlns:a16="http://schemas.microsoft.com/office/drawing/2014/main" id="{DA0D3D84-1107-4867-8C55-25B2EA4F9ED6}"/>
                  </a:ext>
                </a:extLst>
              </p:cNvPr>
              <p:cNvSpPr/>
              <p:nvPr/>
            </p:nvSpPr>
            <p:spPr>
              <a:xfrm>
                <a:off x="7235635" y="4909896"/>
                <a:ext cx="849045" cy="2235525"/>
              </a:xfrm>
              <a:prstGeom prst="borderCallout1">
                <a:avLst>
                  <a:gd name="adj1" fmla="val 98277"/>
                  <a:gd name="adj2" fmla="val 49966"/>
                  <a:gd name="adj3" fmla="val 197769"/>
                  <a:gd name="adj4" fmla="val 66391"/>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600" kern="0" dirty="0">
                  <a:solidFill>
                    <a:prstClr val="white"/>
                  </a:solidFill>
                </a:endParaRPr>
              </a:p>
            </p:txBody>
          </p:sp>
          <p:sp>
            <p:nvSpPr>
              <p:cNvPr id="141" name="TextBox 140">
                <a:extLst>
                  <a:ext uri="{FF2B5EF4-FFF2-40B4-BE49-F238E27FC236}">
                    <a16:creationId xmlns:a16="http://schemas.microsoft.com/office/drawing/2014/main" id="{560A1712-AAC5-4C09-A436-7ECA2F4B41CD}"/>
                  </a:ext>
                </a:extLst>
              </p:cNvPr>
              <p:cNvSpPr txBox="1"/>
              <p:nvPr/>
            </p:nvSpPr>
            <p:spPr>
              <a:xfrm>
                <a:off x="7292078" y="5163974"/>
                <a:ext cx="990877" cy="2228365"/>
              </a:xfrm>
              <a:prstGeom prst="rect">
                <a:avLst/>
              </a:prstGeom>
              <a:noFill/>
              <a:ln>
                <a:noFill/>
              </a:ln>
            </p:spPr>
            <p:txBody>
              <a:bodyPr wrap="square" rtlCol="0">
                <a:spAutoFit/>
              </a:bodyPr>
              <a:lstStyle/>
              <a:p>
                <a:pPr defTabSz="609777">
                  <a:defRPr/>
                </a:pPr>
                <a:r>
                  <a:rPr lang="en-US" sz="900" dirty="0">
                    <a:solidFill>
                      <a:prstClr val="black"/>
                    </a:solidFill>
                  </a:rPr>
                  <a:t>Jan </a:t>
                </a:r>
                <a:r>
                  <a:rPr lang="en-US" sz="900" kern="0" dirty="0">
                    <a:solidFill>
                      <a:prstClr val="black"/>
                    </a:solidFill>
                  </a:rPr>
                  <a:t>lift</a:t>
                </a:r>
                <a:r>
                  <a:rPr lang="en-US" sz="1200" kern="0" dirty="0">
                    <a:solidFill>
                      <a:prstClr val="black"/>
                    </a:solidFill>
                  </a:rPr>
                  <a:t>:</a:t>
                </a:r>
                <a:r>
                  <a:rPr lang="en-US" sz="900" kern="0" dirty="0">
                    <a:solidFill>
                      <a:prstClr val="black"/>
                    </a:solidFill>
                  </a:rPr>
                  <a:t> </a:t>
                </a:r>
                <a:br>
                  <a:rPr lang="en-US" sz="900" kern="0" dirty="0">
                    <a:solidFill>
                      <a:prstClr val="black"/>
                    </a:solidFill>
                  </a:rPr>
                </a:br>
                <a:r>
                  <a:rPr lang="en-US" sz="900" b="1" kern="0" dirty="0">
                    <a:solidFill>
                      <a:prstClr val="black"/>
                    </a:solidFill>
                  </a:rPr>
                  <a:t>2.5%</a:t>
                </a:r>
                <a:endParaRPr lang="en-US" sz="800" b="1" kern="0" dirty="0">
                  <a:solidFill>
                    <a:prstClr val="black"/>
                  </a:solidFill>
                </a:endParaRPr>
              </a:p>
            </p:txBody>
          </p:sp>
        </p:grpSp>
        <p:grpSp>
          <p:nvGrpSpPr>
            <p:cNvPr id="87" name="Group 86">
              <a:extLst>
                <a:ext uri="{FF2B5EF4-FFF2-40B4-BE49-F238E27FC236}">
                  <a16:creationId xmlns:a16="http://schemas.microsoft.com/office/drawing/2014/main" id="{CBFA4ABB-A221-46C8-93EE-009FFB6FA6B4}"/>
                </a:ext>
              </a:extLst>
            </p:cNvPr>
            <p:cNvGrpSpPr/>
            <p:nvPr/>
          </p:nvGrpSpPr>
          <p:grpSpPr>
            <a:xfrm>
              <a:off x="2499440" y="4533919"/>
              <a:ext cx="780235" cy="338554"/>
              <a:chOff x="6806670" y="2351745"/>
              <a:chExt cx="1060450" cy="457785"/>
            </a:xfrm>
          </p:grpSpPr>
          <p:sp>
            <p:nvSpPr>
              <p:cNvPr id="138" name="Line Callout 1 85">
                <a:extLst>
                  <a:ext uri="{FF2B5EF4-FFF2-40B4-BE49-F238E27FC236}">
                    <a16:creationId xmlns:a16="http://schemas.microsoft.com/office/drawing/2014/main" id="{6C47F199-B30B-4E42-9018-118A9D244589}"/>
                  </a:ext>
                </a:extLst>
              </p:cNvPr>
              <p:cNvSpPr/>
              <p:nvPr/>
            </p:nvSpPr>
            <p:spPr>
              <a:xfrm>
                <a:off x="6807238" y="2385240"/>
                <a:ext cx="821077" cy="359313"/>
              </a:xfrm>
              <a:prstGeom prst="borderCallout1">
                <a:avLst>
                  <a:gd name="adj1" fmla="val -1419"/>
                  <a:gd name="adj2" fmla="val 51838"/>
                  <a:gd name="adj3" fmla="val -92399"/>
                  <a:gd name="adj4" fmla="val 148578"/>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139" name="TextBox 138">
                <a:extLst>
                  <a:ext uri="{FF2B5EF4-FFF2-40B4-BE49-F238E27FC236}">
                    <a16:creationId xmlns:a16="http://schemas.microsoft.com/office/drawing/2014/main" id="{F7613CB9-EC2D-4734-953B-49F199F457CC}"/>
                  </a:ext>
                </a:extLst>
              </p:cNvPr>
              <p:cNvSpPr txBox="1"/>
              <p:nvPr/>
            </p:nvSpPr>
            <p:spPr>
              <a:xfrm>
                <a:off x="6806670" y="2351745"/>
                <a:ext cx="1060450" cy="457785"/>
              </a:xfrm>
              <a:prstGeom prst="rect">
                <a:avLst/>
              </a:prstGeom>
              <a:noFill/>
              <a:ln>
                <a:noFill/>
              </a:ln>
            </p:spPr>
            <p:txBody>
              <a:bodyPr wrap="square" rtlCol="0">
                <a:spAutoFit/>
              </a:bodyPr>
              <a:lstStyle/>
              <a:p>
                <a:pPr defTabSz="609777">
                  <a:defRPr/>
                </a:pPr>
                <a:r>
                  <a:rPr lang="en-US" sz="800" kern="0" dirty="0">
                    <a:solidFill>
                      <a:prstClr val="black"/>
                    </a:solidFill>
                  </a:rPr>
                  <a:t>Feb lift:</a:t>
                </a:r>
                <a:r>
                  <a:rPr lang="en-US" sz="800" b="1" kern="0" dirty="0">
                    <a:solidFill>
                      <a:prstClr val="black"/>
                    </a:solidFill>
                  </a:rPr>
                  <a:t> </a:t>
                </a:r>
              </a:p>
              <a:p>
                <a:pPr defTabSz="609777">
                  <a:defRPr/>
                </a:pPr>
                <a:r>
                  <a:rPr lang="en-US" sz="800" b="1" kern="0" dirty="0">
                    <a:solidFill>
                      <a:prstClr val="black"/>
                    </a:solidFill>
                  </a:rPr>
                  <a:t>0.9%</a:t>
                </a:r>
              </a:p>
            </p:txBody>
          </p:sp>
        </p:grpSp>
        <p:grpSp>
          <p:nvGrpSpPr>
            <p:cNvPr id="88" name="Group 87">
              <a:extLst>
                <a:ext uri="{FF2B5EF4-FFF2-40B4-BE49-F238E27FC236}">
                  <a16:creationId xmlns:a16="http://schemas.microsoft.com/office/drawing/2014/main" id="{DDFAC193-D0F0-4C89-A42A-4ACF90A6A4F1}"/>
                </a:ext>
              </a:extLst>
            </p:cNvPr>
            <p:cNvGrpSpPr/>
            <p:nvPr/>
          </p:nvGrpSpPr>
          <p:grpSpPr>
            <a:xfrm>
              <a:off x="3116054" y="3522330"/>
              <a:ext cx="814118" cy="338554"/>
              <a:chOff x="7716063" y="5194999"/>
              <a:chExt cx="1009458" cy="452486"/>
            </a:xfrm>
          </p:grpSpPr>
          <p:sp>
            <p:nvSpPr>
              <p:cNvPr id="136" name="Line Callout 1 87">
                <a:extLst>
                  <a:ext uri="{FF2B5EF4-FFF2-40B4-BE49-F238E27FC236}">
                    <a16:creationId xmlns:a16="http://schemas.microsoft.com/office/drawing/2014/main" id="{1898FC58-E8E9-46D7-AB80-BDE4F3FA6AC1}"/>
                  </a:ext>
                </a:extLst>
              </p:cNvPr>
              <p:cNvSpPr/>
              <p:nvPr/>
            </p:nvSpPr>
            <p:spPr>
              <a:xfrm>
                <a:off x="7716063" y="5197161"/>
                <a:ext cx="758255" cy="401646"/>
              </a:xfrm>
              <a:prstGeom prst="borderCallout1">
                <a:avLst>
                  <a:gd name="adj1" fmla="val 100749"/>
                  <a:gd name="adj2" fmla="val 39949"/>
                  <a:gd name="adj3" fmla="val 176629"/>
                  <a:gd name="adj4" fmla="val 91644"/>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137" name="TextBox 136">
                <a:extLst>
                  <a:ext uri="{FF2B5EF4-FFF2-40B4-BE49-F238E27FC236}">
                    <a16:creationId xmlns:a16="http://schemas.microsoft.com/office/drawing/2014/main" id="{102294EF-30C2-4F55-8140-ECC523304FA8}"/>
                  </a:ext>
                </a:extLst>
              </p:cNvPr>
              <p:cNvSpPr txBox="1"/>
              <p:nvPr/>
            </p:nvSpPr>
            <p:spPr>
              <a:xfrm>
                <a:off x="7768380" y="5194999"/>
                <a:ext cx="957141" cy="452486"/>
              </a:xfrm>
              <a:prstGeom prst="rect">
                <a:avLst/>
              </a:prstGeom>
              <a:noFill/>
              <a:ln>
                <a:noFill/>
              </a:ln>
            </p:spPr>
            <p:txBody>
              <a:bodyPr wrap="square" rtlCol="0">
                <a:spAutoFit/>
              </a:bodyPr>
              <a:lstStyle/>
              <a:p>
                <a:pPr defTabSz="609777">
                  <a:defRPr/>
                </a:pPr>
                <a:r>
                  <a:rPr lang="en-US" sz="800" kern="0" dirty="0">
                    <a:solidFill>
                      <a:prstClr val="black"/>
                    </a:solidFill>
                  </a:rPr>
                  <a:t>Mar lift: </a:t>
                </a:r>
                <a:br>
                  <a:rPr lang="en-US" sz="800" kern="0" dirty="0">
                    <a:solidFill>
                      <a:prstClr val="black"/>
                    </a:solidFill>
                  </a:rPr>
                </a:br>
                <a:r>
                  <a:rPr lang="en-US" sz="800" kern="0" dirty="0">
                    <a:solidFill>
                      <a:prstClr val="black"/>
                    </a:solidFill>
                  </a:rPr>
                  <a:t>0.2%</a:t>
                </a:r>
              </a:p>
            </p:txBody>
          </p:sp>
        </p:grpSp>
        <p:grpSp>
          <p:nvGrpSpPr>
            <p:cNvPr id="89" name="Group 88">
              <a:extLst>
                <a:ext uri="{FF2B5EF4-FFF2-40B4-BE49-F238E27FC236}">
                  <a16:creationId xmlns:a16="http://schemas.microsoft.com/office/drawing/2014/main" id="{A7FD1561-0B35-4117-8E49-C1267F82C4DC}"/>
                </a:ext>
              </a:extLst>
            </p:cNvPr>
            <p:cNvGrpSpPr/>
            <p:nvPr/>
          </p:nvGrpSpPr>
          <p:grpSpPr>
            <a:xfrm>
              <a:off x="3170439" y="4643640"/>
              <a:ext cx="806470" cy="338554"/>
              <a:chOff x="6986873" y="2510351"/>
              <a:chExt cx="1085303" cy="442266"/>
            </a:xfrm>
          </p:grpSpPr>
          <p:sp>
            <p:nvSpPr>
              <p:cNvPr id="134" name="Line Callout 1 90">
                <a:extLst>
                  <a:ext uri="{FF2B5EF4-FFF2-40B4-BE49-F238E27FC236}">
                    <a16:creationId xmlns:a16="http://schemas.microsoft.com/office/drawing/2014/main" id="{DAA10BFC-1F8F-4C3D-A3A0-951E4D9B6F6A}"/>
                  </a:ext>
                </a:extLst>
              </p:cNvPr>
              <p:cNvSpPr/>
              <p:nvPr/>
            </p:nvSpPr>
            <p:spPr>
              <a:xfrm>
                <a:off x="6986873" y="2511100"/>
                <a:ext cx="849047" cy="347643"/>
              </a:xfrm>
              <a:prstGeom prst="borderCallout1">
                <a:avLst>
                  <a:gd name="adj1" fmla="val 1226"/>
                  <a:gd name="adj2" fmla="val 49051"/>
                  <a:gd name="adj3" fmla="val -175643"/>
                  <a:gd name="adj4" fmla="val 161335"/>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135" name="TextBox 134">
                <a:extLst>
                  <a:ext uri="{FF2B5EF4-FFF2-40B4-BE49-F238E27FC236}">
                    <a16:creationId xmlns:a16="http://schemas.microsoft.com/office/drawing/2014/main" id="{B2168668-FBD7-475F-8238-A56132A32BF4}"/>
                  </a:ext>
                </a:extLst>
              </p:cNvPr>
              <p:cNvSpPr txBox="1"/>
              <p:nvPr/>
            </p:nvSpPr>
            <p:spPr>
              <a:xfrm>
                <a:off x="7030194" y="2510351"/>
                <a:ext cx="1041982" cy="442266"/>
              </a:xfrm>
              <a:prstGeom prst="rect">
                <a:avLst/>
              </a:prstGeom>
              <a:noFill/>
              <a:ln>
                <a:noFill/>
              </a:ln>
            </p:spPr>
            <p:txBody>
              <a:bodyPr wrap="square" rtlCol="0">
                <a:spAutoFit/>
              </a:bodyPr>
              <a:lstStyle/>
              <a:p>
                <a:pPr defTabSz="609777">
                  <a:defRPr/>
                </a:pPr>
                <a:r>
                  <a:rPr lang="en-US" sz="800" dirty="0">
                    <a:solidFill>
                      <a:prstClr val="black"/>
                    </a:solidFill>
                  </a:rPr>
                  <a:t>Apr lift: </a:t>
                </a:r>
                <a:br>
                  <a:rPr lang="en-US" sz="800" dirty="0">
                    <a:solidFill>
                      <a:prstClr val="black"/>
                    </a:solidFill>
                  </a:rPr>
                </a:br>
                <a:r>
                  <a:rPr lang="en-US" sz="800" b="1" dirty="0">
                    <a:solidFill>
                      <a:prstClr val="black"/>
                    </a:solidFill>
                  </a:rPr>
                  <a:t>2.5% </a:t>
                </a:r>
                <a:endParaRPr lang="en-US" sz="800" b="1" kern="0" dirty="0">
                  <a:solidFill>
                    <a:prstClr val="black"/>
                  </a:solidFill>
                </a:endParaRPr>
              </a:p>
            </p:txBody>
          </p:sp>
        </p:grpSp>
        <p:grpSp>
          <p:nvGrpSpPr>
            <p:cNvPr id="90" name="Group 89">
              <a:extLst>
                <a:ext uri="{FF2B5EF4-FFF2-40B4-BE49-F238E27FC236}">
                  <a16:creationId xmlns:a16="http://schemas.microsoft.com/office/drawing/2014/main" id="{3970AFBC-77B6-406E-A498-F363BA500D19}"/>
                </a:ext>
              </a:extLst>
            </p:cNvPr>
            <p:cNvGrpSpPr/>
            <p:nvPr/>
          </p:nvGrpSpPr>
          <p:grpSpPr>
            <a:xfrm>
              <a:off x="3687421" y="3339467"/>
              <a:ext cx="750377" cy="338554"/>
              <a:chOff x="7654954" y="4858888"/>
              <a:chExt cx="930425" cy="407576"/>
            </a:xfrm>
          </p:grpSpPr>
          <p:sp>
            <p:nvSpPr>
              <p:cNvPr id="132" name="Line Callout 1 100">
                <a:extLst>
                  <a:ext uri="{FF2B5EF4-FFF2-40B4-BE49-F238E27FC236}">
                    <a16:creationId xmlns:a16="http://schemas.microsoft.com/office/drawing/2014/main" id="{365DD062-824B-4837-AD73-CE99FABD0105}"/>
                  </a:ext>
                </a:extLst>
              </p:cNvPr>
              <p:cNvSpPr/>
              <p:nvPr/>
            </p:nvSpPr>
            <p:spPr>
              <a:xfrm>
                <a:off x="7654954" y="4892557"/>
                <a:ext cx="758253" cy="299566"/>
              </a:xfrm>
              <a:prstGeom prst="borderCallout1">
                <a:avLst>
                  <a:gd name="adj1" fmla="val 99698"/>
                  <a:gd name="adj2" fmla="val 53691"/>
                  <a:gd name="adj3" fmla="val 337707"/>
                  <a:gd name="adj4" fmla="val 145802"/>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133" name="TextBox 132">
                <a:extLst>
                  <a:ext uri="{FF2B5EF4-FFF2-40B4-BE49-F238E27FC236}">
                    <a16:creationId xmlns:a16="http://schemas.microsoft.com/office/drawing/2014/main" id="{D92EEF2B-DCBD-4A5D-81F9-77CD768EDDEE}"/>
                  </a:ext>
                </a:extLst>
              </p:cNvPr>
              <p:cNvSpPr txBox="1"/>
              <p:nvPr/>
            </p:nvSpPr>
            <p:spPr>
              <a:xfrm>
                <a:off x="7692283" y="4858888"/>
                <a:ext cx="893096" cy="407576"/>
              </a:xfrm>
              <a:prstGeom prst="rect">
                <a:avLst/>
              </a:prstGeom>
              <a:noFill/>
              <a:ln>
                <a:noFill/>
              </a:ln>
            </p:spPr>
            <p:txBody>
              <a:bodyPr wrap="square" rtlCol="0">
                <a:spAutoFit/>
              </a:bodyPr>
              <a:lstStyle/>
              <a:p>
                <a:pPr defTabSz="609777">
                  <a:defRPr/>
                </a:pPr>
                <a:r>
                  <a:rPr lang="en-US" sz="800" dirty="0">
                    <a:solidFill>
                      <a:prstClr val="black"/>
                    </a:solidFill>
                  </a:rPr>
                  <a:t>May lift: </a:t>
                </a:r>
                <a:br>
                  <a:rPr lang="en-US" sz="800" dirty="0">
                    <a:solidFill>
                      <a:prstClr val="black"/>
                    </a:solidFill>
                  </a:rPr>
                </a:br>
                <a:r>
                  <a:rPr lang="en-US" sz="800" b="1" dirty="0">
                    <a:solidFill>
                      <a:prstClr val="black"/>
                    </a:solidFill>
                  </a:rPr>
                  <a:t>0.6%</a:t>
                </a:r>
              </a:p>
            </p:txBody>
          </p:sp>
        </p:grpSp>
        <p:sp>
          <p:nvSpPr>
            <p:cNvPr id="91" name="Line Callout 1 98">
              <a:extLst>
                <a:ext uri="{FF2B5EF4-FFF2-40B4-BE49-F238E27FC236}">
                  <a16:creationId xmlns:a16="http://schemas.microsoft.com/office/drawing/2014/main" id="{75EBA68D-B5B3-4864-BCC9-20BD5679587F}"/>
                </a:ext>
              </a:extLst>
            </p:cNvPr>
            <p:cNvSpPr/>
            <p:nvPr/>
          </p:nvSpPr>
          <p:spPr>
            <a:xfrm>
              <a:off x="4364898" y="3650377"/>
              <a:ext cx="627758" cy="335960"/>
            </a:xfrm>
            <a:prstGeom prst="borderCallout1">
              <a:avLst>
                <a:gd name="adj1" fmla="val 99583"/>
                <a:gd name="adj2" fmla="val 49896"/>
                <a:gd name="adj3" fmla="val 161579"/>
                <a:gd name="adj4" fmla="val 78905"/>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92" name="TextBox 91">
              <a:extLst>
                <a:ext uri="{FF2B5EF4-FFF2-40B4-BE49-F238E27FC236}">
                  <a16:creationId xmlns:a16="http://schemas.microsoft.com/office/drawing/2014/main" id="{19C30B3A-C13A-443B-B401-A8B7FB5A3CAD}"/>
                </a:ext>
              </a:extLst>
            </p:cNvPr>
            <p:cNvSpPr txBox="1"/>
            <p:nvPr/>
          </p:nvSpPr>
          <p:spPr>
            <a:xfrm>
              <a:off x="4419642" y="3685829"/>
              <a:ext cx="704990" cy="338554"/>
            </a:xfrm>
            <a:prstGeom prst="rect">
              <a:avLst/>
            </a:prstGeom>
            <a:noFill/>
            <a:ln>
              <a:noFill/>
            </a:ln>
          </p:spPr>
          <p:txBody>
            <a:bodyPr wrap="square" rtlCol="0">
              <a:spAutoFit/>
            </a:bodyPr>
            <a:lstStyle/>
            <a:p>
              <a:pPr defTabSz="609777">
                <a:defRPr/>
              </a:pPr>
              <a:r>
                <a:rPr lang="en-US" sz="800" dirty="0">
                  <a:solidFill>
                    <a:prstClr val="black"/>
                  </a:solidFill>
                </a:rPr>
                <a:t>Rollback/</a:t>
              </a:r>
              <a:br>
                <a:rPr lang="en-US" sz="800" dirty="0">
                  <a:solidFill>
                    <a:prstClr val="black"/>
                  </a:solidFill>
                </a:rPr>
              </a:br>
              <a:r>
                <a:rPr lang="en-US" sz="800" dirty="0">
                  <a:solidFill>
                    <a:prstClr val="black"/>
                  </a:solidFill>
                </a:rPr>
                <a:t>cleanup</a:t>
              </a:r>
            </a:p>
          </p:txBody>
        </p:sp>
        <p:grpSp>
          <p:nvGrpSpPr>
            <p:cNvPr id="93" name="Group 92">
              <a:extLst>
                <a:ext uri="{FF2B5EF4-FFF2-40B4-BE49-F238E27FC236}">
                  <a16:creationId xmlns:a16="http://schemas.microsoft.com/office/drawing/2014/main" id="{E4DC0D6C-19CB-4D52-925E-31A4AED443DF}"/>
                </a:ext>
              </a:extLst>
            </p:cNvPr>
            <p:cNvGrpSpPr/>
            <p:nvPr/>
          </p:nvGrpSpPr>
          <p:grpSpPr>
            <a:xfrm>
              <a:off x="4391631" y="4364620"/>
              <a:ext cx="839965" cy="338554"/>
              <a:chOff x="7801269" y="3721580"/>
              <a:chExt cx="901727" cy="407576"/>
            </a:xfrm>
          </p:grpSpPr>
          <p:sp>
            <p:nvSpPr>
              <p:cNvPr id="130" name="Line Callout 1 105">
                <a:extLst>
                  <a:ext uri="{FF2B5EF4-FFF2-40B4-BE49-F238E27FC236}">
                    <a16:creationId xmlns:a16="http://schemas.microsoft.com/office/drawing/2014/main" id="{AFBAD5A7-3EFA-43BB-8A1E-A757F2CC3671}"/>
                  </a:ext>
                </a:extLst>
              </p:cNvPr>
              <p:cNvSpPr/>
              <p:nvPr/>
            </p:nvSpPr>
            <p:spPr>
              <a:xfrm>
                <a:off x="7807788" y="3752443"/>
                <a:ext cx="758254" cy="285862"/>
              </a:xfrm>
              <a:prstGeom prst="borderCallout1">
                <a:avLst>
                  <a:gd name="adj1" fmla="val 119"/>
                  <a:gd name="adj2" fmla="val 51974"/>
                  <a:gd name="adj3" fmla="val -120999"/>
                  <a:gd name="adj4" fmla="val 89379"/>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619" kern="0" dirty="0">
                  <a:solidFill>
                    <a:prstClr val="white"/>
                  </a:solidFill>
                </a:endParaRPr>
              </a:p>
            </p:txBody>
          </p:sp>
          <p:sp>
            <p:nvSpPr>
              <p:cNvPr id="131" name="TextBox 130">
                <a:extLst>
                  <a:ext uri="{FF2B5EF4-FFF2-40B4-BE49-F238E27FC236}">
                    <a16:creationId xmlns:a16="http://schemas.microsoft.com/office/drawing/2014/main" id="{F6FD0DCE-ED03-42F4-86D7-42F016BFF59E}"/>
                  </a:ext>
                </a:extLst>
              </p:cNvPr>
              <p:cNvSpPr txBox="1"/>
              <p:nvPr/>
            </p:nvSpPr>
            <p:spPr>
              <a:xfrm>
                <a:off x="7801269" y="3721580"/>
                <a:ext cx="901727" cy="407576"/>
              </a:xfrm>
              <a:prstGeom prst="rect">
                <a:avLst/>
              </a:prstGeom>
              <a:noFill/>
              <a:ln>
                <a:noFill/>
              </a:ln>
            </p:spPr>
            <p:txBody>
              <a:bodyPr wrap="square" rtlCol="0">
                <a:spAutoFit/>
              </a:bodyPr>
              <a:lstStyle/>
              <a:p>
                <a:pPr defTabSz="609777">
                  <a:defRPr/>
                </a:pPr>
                <a:r>
                  <a:rPr lang="en-US" sz="800" dirty="0">
                    <a:solidFill>
                      <a:prstClr val="black"/>
                    </a:solidFill>
                  </a:rPr>
                  <a:t>June lift</a:t>
                </a:r>
                <a:r>
                  <a:rPr lang="en-US" sz="800" b="1" dirty="0">
                    <a:solidFill>
                      <a:prstClr val="black"/>
                    </a:solidFill>
                  </a:rPr>
                  <a:t>:</a:t>
                </a:r>
              </a:p>
              <a:p>
                <a:pPr defTabSz="609777">
                  <a:defRPr/>
                </a:pPr>
                <a:r>
                  <a:rPr lang="en-US" sz="800" b="1" dirty="0">
                    <a:solidFill>
                      <a:prstClr val="black"/>
                    </a:solidFill>
                  </a:rPr>
                  <a:t>1.05%</a:t>
                </a:r>
              </a:p>
            </p:txBody>
          </p:sp>
        </p:grpSp>
        <p:grpSp>
          <p:nvGrpSpPr>
            <p:cNvPr id="94" name="Group 93">
              <a:extLst>
                <a:ext uri="{FF2B5EF4-FFF2-40B4-BE49-F238E27FC236}">
                  <a16:creationId xmlns:a16="http://schemas.microsoft.com/office/drawing/2014/main" id="{A69D51B7-5E90-4690-9F91-84C4E4146996}"/>
                </a:ext>
              </a:extLst>
            </p:cNvPr>
            <p:cNvGrpSpPr/>
            <p:nvPr/>
          </p:nvGrpSpPr>
          <p:grpSpPr>
            <a:xfrm>
              <a:off x="3476686" y="4940577"/>
              <a:ext cx="906970" cy="376498"/>
              <a:chOff x="7381540" y="4419245"/>
              <a:chExt cx="1229558" cy="453257"/>
            </a:xfrm>
          </p:grpSpPr>
          <p:sp>
            <p:nvSpPr>
              <p:cNvPr id="128" name="Line Callout 1 108">
                <a:extLst>
                  <a:ext uri="{FF2B5EF4-FFF2-40B4-BE49-F238E27FC236}">
                    <a16:creationId xmlns:a16="http://schemas.microsoft.com/office/drawing/2014/main" id="{4FBD2C73-9C06-4D9B-A640-57B3CA1E507F}"/>
                  </a:ext>
                </a:extLst>
              </p:cNvPr>
              <p:cNvSpPr/>
              <p:nvPr/>
            </p:nvSpPr>
            <p:spPr>
              <a:xfrm>
                <a:off x="7395067" y="4419245"/>
                <a:ext cx="1119544" cy="407575"/>
              </a:xfrm>
              <a:prstGeom prst="borderCallout1">
                <a:avLst>
                  <a:gd name="adj1" fmla="val 119"/>
                  <a:gd name="adj2" fmla="val 51974"/>
                  <a:gd name="adj3" fmla="val -216579"/>
                  <a:gd name="adj4" fmla="val 102129"/>
                </a:avLst>
              </a:prstGeom>
              <a:solidFill>
                <a:sysClr val="window" lastClr="FFFFFF"/>
              </a:solidFill>
              <a:ln w="25400" cap="flat" cmpd="sng" algn="ctr">
                <a:solidFill>
                  <a:schemeClr val="accent2"/>
                </a:solidFill>
                <a:prstDash val="solid"/>
              </a:ln>
              <a:effectLst/>
            </p:spPr>
            <p:txBody>
              <a:bodyPr rtlCol="0" anchor="ctr"/>
              <a:lstStyle/>
              <a:p>
                <a:pPr algn="ctr" defTabSz="609777">
                  <a:defRPr/>
                </a:pPr>
                <a:endParaRPr lang="en-US" sz="1201" kern="0" dirty="0">
                  <a:solidFill>
                    <a:prstClr val="white"/>
                  </a:solidFill>
                </a:endParaRPr>
              </a:p>
            </p:txBody>
          </p:sp>
          <p:sp>
            <p:nvSpPr>
              <p:cNvPr id="129" name="TextBox 128">
                <a:extLst>
                  <a:ext uri="{FF2B5EF4-FFF2-40B4-BE49-F238E27FC236}">
                    <a16:creationId xmlns:a16="http://schemas.microsoft.com/office/drawing/2014/main" id="{E7FC485A-B51F-424F-A94C-1C17EE101D61}"/>
                  </a:ext>
                </a:extLst>
              </p:cNvPr>
              <p:cNvSpPr txBox="1"/>
              <p:nvPr/>
            </p:nvSpPr>
            <p:spPr>
              <a:xfrm>
                <a:off x="7381540" y="4427872"/>
                <a:ext cx="1229558" cy="444630"/>
              </a:xfrm>
              <a:prstGeom prst="rect">
                <a:avLst/>
              </a:prstGeom>
              <a:noFill/>
              <a:ln>
                <a:noFill/>
              </a:ln>
            </p:spPr>
            <p:txBody>
              <a:bodyPr wrap="square" rtlCol="0">
                <a:spAutoFit/>
              </a:bodyPr>
              <a:lstStyle/>
              <a:p>
                <a:pPr defTabSz="609777">
                  <a:defRPr/>
                </a:pPr>
                <a:r>
                  <a:rPr lang="en-US" sz="900" kern="0" dirty="0">
                    <a:solidFill>
                      <a:prstClr val="black"/>
                    </a:solidFill>
                  </a:rPr>
                  <a:t>New models:</a:t>
                </a:r>
                <a:br>
                  <a:rPr lang="en-US" sz="900" kern="0" dirty="0">
                    <a:solidFill>
                      <a:prstClr val="black"/>
                    </a:solidFill>
                  </a:rPr>
                </a:br>
                <a:r>
                  <a:rPr lang="en-US" sz="900" kern="0" dirty="0">
                    <a:solidFill>
                      <a:prstClr val="black"/>
                    </a:solidFill>
                  </a:rPr>
                  <a:t>0.2%</a:t>
                </a:r>
              </a:p>
            </p:txBody>
          </p:sp>
        </p:grpSp>
        <p:sp>
          <p:nvSpPr>
            <p:cNvPr id="95" name="Line Callout 1 117">
              <a:extLst>
                <a:ext uri="{FF2B5EF4-FFF2-40B4-BE49-F238E27FC236}">
                  <a16:creationId xmlns:a16="http://schemas.microsoft.com/office/drawing/2014/main" id="{F5570FEC-9E31-4229-B853-8B9F83E1E879}"/>
                </a:ext>
              </a:extLst>
            </p:cNvPr>
            <p:cNvSpPr/>
            <p:nvPr/>
          </p:nvSpPr>
          <p:spPr>
            <a:xfrm>
              <a:off x="5148460" y="3620271"/>
              <a:ext cx="481515" cy="314457"/>
            </a:xfrm>
            <a:prstGeom prst="borderCallout1">
              <a:avLst>
                <a:gd name="adj1" fmla="val 102022"/>
                <a:gd name="adj2" fmla="val 48031"/>
                <a:gd name="adj3" fmla="val 163569"/>
                <a:gd name="adj4" fmla="val 59276"/>
              </a:avLst>
            </a:prstGeom>
            <a:solidFill>
              <a:sysClr val="window" lastClr="FFFFFF"/>
            </a:solidFill>
            <a:ln w="25400" cap="flat" cmpd="sng" algn="ctr">
              <a:solidFill>
                <a:schemeClr val="accent2"/>
              </a:solidFill>
              <a:prstDash val="solid"/>
            </a:ln>
            <a:effectLst/>
          </p:spPr>
          <p:txBody>
            <a:bodyPr rtlCol="0" anchor="ctr"/>
            <a:lstStyle/>
            <a:p>
              <a:pPr algn="ctr" defTabSz="609594">
                <a:defRPr/>
              </a:pPr>
              <a:endParaRPr lang="en-US" sz="1201" kern="0" dirty="0">
                <a:solidFill>
                  <a:prstClr val="white"/>
                </a:solidFill>
                <a:latin typeface="Calibri" panose="020F0502020204030204"/>
              </a:endParaRPr>
            </a:p>
          </p:txBody>
        </p:sp>
        <p:sp>
          <p:nvSpPr>
            <p:cNvPr id="96" name="Line Callout 1 123">
              <a:extLst>
                <a:ext uri="{FF2B5EF4-FFF2-40B4-BE49-F238E27FC236}">
                  <a16:creationId xmlns:a16="http://schemas.microsoft.com/office/drawing/2014/main" id="{6370FBCA-B407-497E-8117-C26B7AE5C828}"/>
                </a:ext>
              </a:extLst>
            </p:cNvPr>
            <p:cNvSpPr/>
            <p:nvPr/>
          </p:nvSpPr>
          <p:spPr>
            <a:xfrm>
              <a:off x="6465686" y="2932533"/>
              <a:ext cx="637046" cy="380561"/>
            </a:xfrm>
            <a:prstGeom prst="borderCallout1">
              <a:avLst>
                <a:gd name="adj1" fmla="val 100935"/>
                <a:gd name="adj2" fmla="val 51790"/>
                <a:gd name="adj3" fmla="val 256344"/>
                <a:gd name="adj4" fmla="val 38696"/>
              </a:avLst>
            </a:prstGeom>
            <a:solidFill>
              <a:sysClr val="window" lastClr="FFFFFF"/>
            </a:solidFill>
            <a:ln w="25400" cap="flat" cmpd="sng" algn="ctr">
              <a:solidFill>
                <a:schemeClr val="accent2"/>
              </a:solidFill>
              <a:prstDash val="solid"/>
            </a:ln>
            <a:effectLst/>
          </p:spPr>
          <p:txBody>
            <a:bodyPr rtlCol="0" anchor="ctr"/>
            <a:lstStyle/>
            <a:p>
              <a:pPr defTabSz="609594">
                <a:defRPr/>
              </a:pPr>
              <a:r>
                <a:rPr lang="en-US" sz="800" dirty="0">
                  <a:solidFill>
                    <a:prstClr val="black"/>
                  </a:solidFill>
                </a:rPr>
                <a:t>Oct :lift </a:t>
              </a:r>
              <a:br>
                <a:rPr lang="en-US" sz="800" dirty="0">
                  <a:solidFill>
                    <a:prstClr val="black"/>
                  </a:solidFill>
                </a:rPr>
              </a:br>
              <a:r>
                <a:rPr lang="en-US" sz="800" b="1" dirty="0">
                  <a:solidFill>
                    <a:prstClr val="black"/>
                  </a:solidFill>
                </a:rPr>
                <a:t>0.15% </a:t>
              </a:r>
            </a:p>
          </p:txBody>
        </p:sp>
        <p:sp>
          <p:nvSpPr>
            <p:cNvPr id="97" name="TextBox 96">
              <a:extLst>
                <a:ext uri="{FF2B5EF4-FFF2-40B4-BE49-F238E27FC236}">
                  <a16:creationId xmlns:a16="http://schemas.microsoft.com/office/drawing/2014/main" id="{E03FFCCE-E0FC-4138-AB5E-C52DC705EF44}"/>
                </a:ext>
              </a:extLst>
            </p:cNvPr>
            <p:cNvSpPr txBox="1"/>
            <p:nvPr/>
          </p:nvSpPr>
          <p:spPr>
            <a:xfrm>
              <a:off x="5136659" y="3650130"/>
              <a:ext cx="654233" cy="338554"/>
            </a:xfrm>
            <a:prstGeom prst="rect">
              <a:avLst/>
            </a:prstGeom>
            <a:noFill/>
            <a:ln>
              <a:noFill/>
            </a:ln>
          </p:spPr>
          <p:txBody>
            <a:bodyPr wrap="square" rtlCol="0">
              <a:spAutoFit/>
            </a:bodyPr>
            <a:lstStyle/>
            <a:p>
              <a:pPr defTabSz="609594">
                <a:defRPr/>
              </a:pPr>
              <a:r>
                <a:rPr lang="en-US" sz="800" dirty="0">
                  <a:solidFill>
                    <a:prstClr val="black"/>
                  </a:solidFill>
                  <a:latin typeface="Calibri" panose="020F0502020204030204"/>
                </a:rPr>
                <a:t>Jul lift: </a:t>
              </a:r>
              <a:r>
                <a:rPr lang="en-US" sz="800" b="1" dirty="0">
                  <a:solidFill>
                    <a:prstClr val="black"/>
                  </a:solidFill>
                </a:rPr>
                <a:t>2.2%</a:t>
              </a:r>
            </a:p>
          </p:txBody>
        </p:sp>
        <p:sp>
          <p:nvSpPr>
            <p:cNvPr id="98" name="Line Callout 1 137">
              <a:extLst>
                <a:ext uri="{FF2B5EF4-FFF2-40B4-BE49-F238E27FC236}">
                  <a16:creationId xmlns:a16="http://schemas.microsoft.com/office/drawing/2014/main" id="{F152A4CD-04F4-430C-91D9-49C34ABFB193}"/>
                </a:ext>
              </a:extLst>
            </p:cNvPr>
            <p:cNvSpPr/>
            <p:nvPr/>
          </p:nvSpPr>
          <p:spPr>
            <a:xfrm>
              <a:off x="5629975" y="3235618"/>
              <a:ext cx="898840" cy="310885"/>
            </a:xfrm>
            <a:prstGeom prst="borderCallout1">
              <a:avLst>
                <a:gd name="adj1" fmla="val 99583"/>
                <a:gd name="adj2" fmla="val 51034"/>
                <a:gd name="adj3" fmla="val 297138"/>
                <a:gd name="adj4" fmla="val 31858"/>
              </a:avLst>
            </a:prstGeom>
            <a:solidFill>
              <a:sysClr val="window" lastClr="FFFFFF"/>
            </a:solidFill>
            <a:ln w="25400" cap="flat" cmpd="sng" algn="ctr">
              <a:solidFill>
                <a:schemeClr val="accent2"/>
              </a:solidFill>
              <a:prstDash val="solid"/>
            </a:ln>
            <a:effectLst/>
          </p:spPr>
          <p:txBody>
            <a:bodyPr rtlCol="0" anchor="ctr"/>
            <a:lstStyle/>
            <a:p>
              <a:pPr algn="ctr" defTabSz="609777"/>
              <a:endParaRPr lang="en-US" sz="1600" kern="0" dirty="0">
                <a:solidFill>
                  <a:prstClr val="white"/>
                </a:solidFill>
              </a:endParaRPr>
            </a:p>
          </p:txBody>
        </p:sp>
        <p:sp>
          <p:nvSpPr>
            <p:cNvPr id="99" name="TextBox 98">
              <a:extLst>
                <a:ext uri="{FF2B5EF4-FFF2-40B4-BE49-F238E27FC236}">
                  <a16:creationId xmlns:a16="http://schemas.microsoft.com/office/drawing/2014/main" id="{69ACADD3-0627-4B68-AD14-4FD6E7303B7F}"/>
                </a:ext>
              </a:extLst>
            </p:cNvPr>
            <p:cNvSpPr txBox="1"/>
            <p:nvPr/>
          </p:nvSpPr>
          <p:spPr>
            <a:xfrm>
              <a:off x="5658601" y="3248611"/>
              <a:ext cx="1005648" cy="338554"/>
            </a:xfrm>
            <a:prstGeom prst="rect">
              <a:avLst/>
            </a:prstGeom>
            <a:noFill/>
            <a:ln>
              <a:noFill/>
            </a:ln>
          </p:spPr>
          <p:txBody>
            <a:bodyPr wrap="square" rtlCol="0">
              <a:spAutoFit/>
            </a:bodyPr>
            <a:lstStyle/>
            <a:p>
              <a:pPr defTabSz="609594">
                <a:defRPr/>
              </a:pPr>
              <a:r>
                <a:rPr lang="en-US" sz="800" dirty="0">
                  <a:solidFill>
                    <a:prstClr val="black"/>
                  </a:solidFill>
                </a:rPr>
                <a:t>Aug lift:</a:t>
              </a:r>
            </a:p>
            <a:p>
              <a:pPr defTabSz="609594">
                <a:defRPr/>
              </a:pPr>
              <a:r>
                <a:rPr lang="en-US" sz="800" b="1" dirty="0">
                  <a:solidFill>
                    <a:prstClr val="black"/>
                  </a:solidFill>
                </a:rPr>
                <a:t>4.2%</a:t>
              </a:r>
            </a:p>
          </p:txBody>
        </p:sp>
        <p:grpSp>
          <p:nvGrpSpPr>
            <p:cNvPr id="100" name="Group 99">
              <a:extLst>
                <a:ext uri="{FF2B5EF4-FFF2-40B4-BE49-F238E27FC236}">
                  <a16:creationId xmlns:a16="http://schemas.microsoft.com/office/drawing/2014/main" id="{3A5BB2D7-C539-410A-B4C5-BEDBB1330CD9}"/>
                </a:ext>
              </a:extLst>
            </p:cNvPr>
            <p:cNvGrpSpPr/>
            <p:nvPr/>
          </p:nvGrpSpPr>
          <p:grpSpPr>
            <a:xfrm>
              <a:off x="5862068" y="4254007"/>
              <a:ext cx="929434" cy="342530"/>
              <a:chOff x="6095271" y="4108984"/>
              <a:chExt cx="606780" cy="153916"/>
            </a:xfrm>
          </p:grpSpPr>
          <p:sp>
            <p:nvSpPr>
              <p:cNvPr id="126" name="Line Callout 1 140">
                <a:extLst>
                  <a:ext uri="{FF2B5EF4-FFF2-40B4-BE49-F238E27FC236}">
                    <a16:creationId xmlns:a16="http://schemas.microsoft.com/office/drawing/2014/main" id="{9DE647B5-7C7F-4AC5-9BBE-D21A13BBFDE5}"/>
                  </a:ext>
                </a:extLst>
              </p:cNvPr>
              <p:cNvSpPr/>
              <p:nvPr/>
            </p:nvSpPr>
            <p:spPr>
              <a:xfrm>
                <a:off x="6095271" y="4108984"/>
                <a:ext cx="556293" cy="137888"/>
              </a:xfrm>
              <a:prstGeom prst="borderCallout1">
                <a:avLst>
                  <a:gd name="adj1" fmla="val 119"/>
                  <a:gd name="adj2" fmla="val 51974"/>
                  <a:gd name="adj3" fmla="val -131783"/>
                  <a:gd name="adj4" fmla="val 154489"/>
                </a:avLst>
              </a:prstGeom>
              <a:solidFill>
                <a:sysClr val="window" lastClr="FFFFFF"/>
              </a:solidFill>
              <a:ln w="25400"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94">
                  <a:defRPr/>
                </a:pPr>
                <a:endParaRPr lang="en-US" sz="619" kern="0" dirty="0">
                  <a:solidFill>
                    <a:prstClr val="white"/>
                  </a:solidFill>
                  <a:latin typeface="Calibri" panose="020F0502020204030204"/>
                </a:endParaRPr>
              </a:p>
            </p:txBody>
          </p:sp>
          <p:sp>
            <p:nvSpPr>
              <p:cNvPr id="127" name="TextBox 120">
                <a:extLst>
                  <a:ext uri="{FF2B5EF4-FFF2-40B4-BE49-F238E27FC236}">
                    <a16:creationId xmlns:a16="http://schemas.microsoft.com/office/drawing/2014/main" id="{AACF307B-BA12-4F51-906F-0C92A631B683}"/>
                  </a:ext>
                </a:extLst>
              </p:cNvPr>
              <p:cNvSpPr txBox="1"/>
              <p:nvPr/>
            </p:nvSpPr>
            <p:spPr>
              <a:xfrm>
                <a:off x="6104659" y="4110771"/>
                <a:ext cx="597392" cy="15212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94">
                  <a:defRPr/>
                </a:pPr>
                <a:r>
                  <a:rPr lang="en-US" sz="800" dirty="0">
                    <a:solidFill>
                      <a:prstClr val="black"/>
                    </a:solidFill>
                    <a:latin typeface="Calibri" panose="020F0502020204030204"/>
                  </a:rPr>
                  <a:t>Nov lift:</a:t>
                </a:r>
              </a:p>
              <a:p>
                <a:pPr defTabSz="609594">
                  <a:defRPr/>
                </a:pPr>
                <a:r>
                  <a:rPr lang="en-US" sz="800" b="1">
                    <a:solidFill>
                      <a:prstClr val="black"/>
                    </a:solidFill>
                    <a:latin typeface="Calibri" panose="020F0502020204030204"/>
                  </a:rPr>
                  <a:t>3.6%</a:t>
                </a:r>
                <a:endParaRPr lang="en-US" sz="800" b="1" dirty="0">
                  <a:solidFill>
                    <a:prstClr val="black"/>
                  </a:solidFill>
                  <a:latin typeface="Calibri" panose="020F0502020204030204"/>
                </a:endParaRPr>
              </a:p>
            </p:txBody>
          </p:sp>
        </p:grpSp>
        <p:grpSp>
          <p:nvGrpSpPr>
            <p:cNvPr id="101" name="Group 100">
              <a:extLst>
                <a:ext uri="{FF2B5EF4-FFF2-40B4-BE49-F238E27FC236}">
                  <a16:creationId xmlns:a16="http://schemas.microsoft.com/office/drawing/2014/main" id="{08F1077B-C012-460C-BA76-B87E5D7B2B54}"/>
                </a:ext>
              </a:extLst>
            </p:cNvPr>
            <p:cNvGrpSpPr/>
            <p:nvPr/>
          </p:nvGrpSpPr>
          <p:grpSpPr>
            <a:xfrm>
              <a:off x="6738443" y="4076410"/>
              <a:ext cx="1178394" cy="393823"/>
              <a:chOff x="5976957" y="4219438"/>
              <a:chExt cx="800772" cy="173796"/>
            </a:xfrm>
          </p:grpSpPr>
          <p:sp>
            <p:nvSpPr>
              <p:cNvPr id="124" name="Line Callout 1 143">
                <a:extLst>
                  <a:ext uri="{FF2B5EF4-FFF2-40B4-BE49-F238E27FC236}">
                    <a16:creationId xmlns:a16="http://schemas.microsoft.com/office/drawing/2014/main" id="{A2BC1CDF-219F-484B-B42B-8CBD19302395}"/>
                  </a:ext>
                </a:extLst>
              </p:cNvPr>
              <p:cNvSpPr/>
              <p:nvPr/>
            </p:nvSpPr>
            <p:spPr>
              <a:xfrm>
                <a:off x="6019945" y="4219438"/>
                <a:ext cx="424660" cy="173635"/>
              </a:xfrm>
              <a:prstGeom prst="borderCallout1">
                <a:avLst>
                  <a:gd name="adj1" fmla="val 119"/>
                  <a:gd name="adj2" fmla="val 51974"/>
                  <a:gd name="adj3" fmla="val -174475"/>
                  <a:gd name="adj4" fmla="val 236877"/>
                </a:avLst>
              </a:prstGeom>
              <a:solidFill>
                <a:sysClr val="window" lastClr="FFFFFF"/>
              </a:solidFill>
              <a:ln w="25400"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94">
                  <a:defRPr/>
                </a:pPr>
                <a:endParaRPr lang="en-US" sz="619" kern="0" dirty="0">
                  <a:solidFill>
                    <a:prstClr val="white"/>
                  </a:solidFill>
                  <a:latin typeface="Calibri" panose="020F0502020204030204"/>
                </a:endParaRPr>
              </a:p>
            </p:txBody>
          </p:sp>
          <p:sp>
            <p:nvSpPr>
              <p:cNvPr id="125" name="TextBox 120">
                <a:extLst>
                  <a:ext uri="{FF2B5EF4-FFF2-40B4-BE49-F238E27FC236}">
                    <a16:creationId xmlns:a16="http://schemas.microsoft.com/office/drawing/2014/main" id="{F742F799-B3EC-4073-BD07-75113A8FDB7F}"/>
                  </a:ext>
                </a:extLst>
              </p:cNvPr>
              <p:cNvSpPr txBox="1"/>
              <p:nvPr/>
            </p:nvSpPr>
            <p:spPr>
              <a:xfrm>
                <a:off x="5976957" y="4243828"/>
                <a:ext cx="800772" cy="14940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94">
                  <a:defRPr/>
                </a:pPr>
                <a:r>
                  <a:rPr lang="en-US" sz="800" dirty="0">
                    <a:solidFill>
                      <a:prstClr val="black"/>
                    </a:solidFill>
                    <a:latin typeface="Calibri" panose="020F0502020204030204"/>
                  </a:rPr>
                  <a:t>Jan lift: </a:t>
                </a:r>
                <a:br>
                  <a:rPr lang="en-US" sz="800" dirty="0">
                    <a:solidFill>
                      <a:prstClr val="black"/>
                    </a:solidFill>
                    <a:latin typeface="Calibri" panose="020F0502020204030204"/>
                  </a:rPr>
                </a:br>
                <a:r>
                  <a:rPr lang="en-US" sz="800" b="1" dirty="0">
                    <a:solidFill>
                      <a:srgbClr val="FF0000"/>
                    </a:solidFill>
                    <a:latin typeface="Calibri" panose="020F0502020204030204"/>
                  </a:rPr>
                  <a:t>-3.1%</a:t>
                </a:r>
              </a:p>
            </p:txBody>
          </p:sp>
        </p:grpSp>
        <p:sp>
          <p:nvSpPr>
            <p:cNvPr id="102" name="Line Callout 1 145">
              <a:extLst>
                <a:ext uri="{FF2B5EF4-FFF2-40B4-BE49-F238E27FC236}">
                  <a16:creationId xmlns:a16="http://schemas.microsoft.com/office/drawing/2014/main" id="{D95750FF-51B7-4E1F-9E65-5CF391496505}"/>
                </a:ext>
              </a:extLst>
            </p:cNvPr>
            <p:cNvSpPr/>
            <p:nvPr/>
          </p:nvSpPr>
          <p:spPr>
            <a:xfrm>
              <a:off x="6528815" y="2299712"/>
              <a:ext cx="897806" cy="366413"/>
            </a:xfrm>
            <a:prstGeom prst="borderCallout1">
              <a:avLst>
                <a:gd name="adj1" fmla="val 99583"/>
                <a:gd name="adj2" fmla="val 51034"/>
                <a:gd name="adj3" fmla="val 335402"/>
                <a:gd name="adj4" fmla="val 234830"/>
              </a:avLst>
            </a:prstGeom>
            <a:solidFill>
              <a:sysClr val="window" lastClr="FFFFFF"/>
            </a:solidFill>
            <a:ln w="25400" cap="flat" cmpd="sng" algn="ctr">
              <a:solidFill>
                <a:schemeClr val="accent2"/>
              </a:solidFill>
              <a:prstDash val="solid"/>
            </a:ln>
            <a:effectLst/>
          </p:spPr>
          <p:txBody>
            <a:bodyPr rtlCol="0" anchor="ctr"/>
            <a:lstStyle/>
            <a:p>
              <a:pPr algn="ctr" defTabSz="609777"/>
              <a:endParaRPr lang="en-US" sz="1600" kern="0" dirty="0">
                <a:solidFill>
                  <a:prstClr val="white"/>
                </a:solidFill>
              </a:endParaRPr>
            </a:p>
          </p:txBody>
        </p:sp>
        <p:sp>
          <p:nvSpPr>
            <p:cNvPr id="103" name="TextBox 102">
              <a:extLst>
                <a:ext uri="{FF2B5EF4-FFF2-40B4-BE49-F238E27FC236}">
                  <a16:creationId xmlns:a16="http://schemas.microsoft.com/office/drawing/2014/main" id="{A5D0B82D-FB84-4DCB-B7C8-522D1734748B}"/>
                </a:ext>
              </a:extLst>
            </p:cNvPr>
            <p:cNvSpPr txBox="1"/>
            <p:nvPr/>
          </p:nvSpPr>
          <p:spPr>
            <a:xfrm>
              <a:off x="6563448" y="2362455"/>
              <a:ext cx="1097075" cy="461665"/>
            </a:xfrm>
            <a:prstGeom prst="rect">
              <a:avLst/>
            </a:prstGeom>
            <a:noFill/>
            <a:ln>
              <a:noFill/>
            </a:ln>
          </p:spPr>
          <p:txBody>
            <a:bodyPr wrap="square" rtlCol="0">
              <a:spAutoFit/>
            </a:bodyPr>
            <a:lstStyle/>
            <a:p>
              <a:pPr defTabSz="609594">
                <a:defRPr/>
              </a:pPr>
              <a:r>
                <a:rPr lang="en-US" sz="800" dirty="0">
                  <a:solidFill>
                    <a:prstClr val="black"/>
                  </a:solidFill>
                  <a:latin typeface="Calibri" panose="020F0502020204030204"/>
                </a:rPr>
                <a:t>Feb lift</a:t>
              </a:r>
              <a:r>
                <a:rPr lang="en-US" sz="800" b="1" dirty="0">
                  <a:solidFill>
                    <a:prstClr val="black"/>
                  </a:solidFill>
                  <a:latin typeface="Calibri" panose="020F0502020204030204"/>
                </a:rPr>
                <a:t>:</a:t>
              </a:r>
            </a:p>
            <a:p>
              <a:pPr defTabSz="609594">
                <a:defRPr/>
              </a:pPr>
              <a:r>
                <a:rPr lang="en-US" sz="800" b="1" dirty="0">
                  <a:solidFill>
                    <a:srgbClr val="FF0000"/>
                  </a:solidFill>
                  <a:latin typeface="Calibri" panose="020F0502020204030204"/>
                </a:rPr>
                <a:t>-1.2%</a:t>
              </a:r>
            </a:p>
            <a:p>
              <a:pPr marL="114300" indent="-114300" defTabSz="609594">
                <a:buFont typeface="Arial" panose="020B0604020202020204" pitchFamily="34" charset="0"/>
                <a:buChar char="•"/>
                <a:defRPr/>
              </a:pPr>
              <a:endParaRPr lang="en-US" sz="800" dirty="0">
                <a:solidFill>
                  <a:prstClr val="black"/>
                </a:solidFill>
                <a:latin typeface="Calibri" panose="020F0502020204030204"/>
              </a:endParaRPr>
            </a:p>
          </p:txBody>
        </p:sp>
        <p:grpSp>
          <p:nvGrpSpPr>
            <p:cNvPr id="104" name="Group 103">
              <a:extLst>
                <a:ext uri="{FF2B5EF4-FFF2-40B4-BE49-F238E27FC236}">
                  <a16:creationId xmlns:a16="http://schemas.microsoft.com/office/drawing/2014/main" id="{C110A7F7-7505-41F7-9AD9-9727203A9B72}"/>
                </a:ext>
              </a:extLst>
            </p:cNvPr>
            <p:cNvGrpSpPr/>
            <p:nvPr/>
          </p:nvGrpSpPr>
          <p:grpSpPr>
            <a:xfrm>
              <a:off x="7645632" y="4046294"/>
              <a:ext cx="994259" cy="381386"/>
              <a:chOff x="5931055" y="4050020"/>
              <a:chExt cx="637463" cy="163891"/>
            </a:xfrm>
          </p:grpSpPr>
          <p:sp>
            <p:nvSpPr>
              <p:cNvPr id="122" name="Line Callout 1 148">
                <a:extLst>
                  <a:ext uri="{FF2B5EF4-FFF2-40B4-BE49-F238E27FC236}">
                    <a16:creationId xmlns:a16="http://schemas.microsoft.com/office/drawing/2014/main" id="{BB340C62-759B-4D5F-AC55-B1CFC286EE5F}"/>
                  </a:ext>
                </a:extLst>
              </p:cNvPr>
              <p:cNvSpPr/>
              <p:nvPr/>
            </p:nvSpPr>
            <p:spPr>
              <a:xfrm>
                <a:off x="5931055" y="4050020"/>
                <a:ext cx="556293" cy="158247"/>
              </a:xfrm>
              <a:prstGeom prst="borderCallout1">
                <a:avLst>
                  <a:gd name="adj1" fmla="val 119"/>
                  <a:gd name="adj2" fmla="val 51974"/>
                  <a:gd name="adj3" fmla="val -62660"/>
                  <a:gd name="adj4" fmla="val 167308"/>
                </a:avLst>
              </a:prstGeom>
              <a:solidFill>
                <a:sysClr val="window" lastClr="FFFFFF"/>
              </a:solidFill>
              <a:ln w="25400"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94">
                  <a:defRPr/>
                </a:pPr>
                <a:endParaRPr lang="en-US" sz="619" kern="0" dirty="0">
                  <a:solidFill>
                    <a:prstClr val="white"/>
                  </a:solidFill>
                  <a:latin typeface="Calibri" panose="020F0502020204030204"/>
                </a:endParaRPr>
              </a:p>
            </p:txBody>
          </p:sp>
          <p:sp>
            <p:nvSpPr>
              <p:cNvPr id="123" name="TextBox 120">
                <a:extLst>
                  <a:ext uri="{FF2B5EF4-FFF2-40B4-BE49-F238E27FC236}">
                    <a16:creationId xmlns:a16="http://schemas.microsoft.com/office/drawing/2014/main" id="{817D6D75-D7BC-4304-8CA9-B28F248E48FC}"/>
                  </a:ext>
                </a:extLst>
              </p:cNvPr>
              <p:cNvSpPr txBox="1"/>
              <p:nvPr/>
            </p:nvSpPr>
            <p:spPr>
              <a:xfrm>
                <a:off x="5973253" y="4068426"/>
                <a:ext cx="595265" cy="14548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94">
                  <a:defRPr/>
                </a:pPr>
                <a:r>
                  <a:rPr lang="en-US" sz="800" dirty="0">
                    <a:solidFill>
                      <a:prstClr val="black"/>
                    </a:solidFill>
                    <a:latin typeface="Calibri" panose="020F0502020204030204"/>
                  </a:rPr>
                  <a:t>Mar lift: </a:t>
                </a:r>
                <a:br>
                  <a:rPr lang="en-US" sz="800" dirty="0">
                    <a:solidFill>
                      <a:prstClr val="black"/>
                    </a:solidFill>
                    <a:latin typeface="Calibri" panose="020F0502020204030204"/>
                  </a:rPr>
                </a:br>
                <a:r>
                  <a:rPr lang="en-US" sz="800" b="1" dirty="0">
                    <a:solidFill>
                      <a:prstClr val="black"/>
                    </a:solidFill>
                    <a:latin typeface="Calibri" panose="020F0502020204030204"/>
                  </a:rPr>
                  <a:t>3.6%</a:t>
                </a:r>
              </a:p>
            </p:txBody>
          </p:sp>
        </p:grpSp>
        <p:sp>
          <p:nvSpPr>
            <p:cNvPr id="105" name="Line Callout 1 150">
              <a:extLst>
                <a:ext uri="{FF2B5EF4-FFF2-40B4-BE49-F238E27FC236}">
                  <a16:creationId xmlns:a16="http://schemas.microsoft.com/office/drawing/2014/main" id="{C9DD2A07-5255-4C97-B154-6016CFD3752C}"/>
                </a:ext>
              </a:extLst>
            </p:cNvPr>
            <p:cNvSpPr/>
            <p:nvPr/>
          </p:nvSpPr>
          <p:spPr>
            <a:xfrm>
              <a:off x="9071442" y="3017078"/>
              <a:ext cx="760866" cy="345887"/>
            </a:xfrm>
            <a:prstGeom prst="borderCallout1">
              <a:avLst>
                <a:gd name="adj1" fmla="val 99583"/>
                <a:gd name="adj2" fmla="val 51034"/>
                <a:gd name="adj3" fmla="val 178218"/>
                <a:gd name="adj4" fmla="val 127324"/>
              </a:avLst>
            </a:prstGeom>
            <a:solidFill>
              <a:sysClr val="window" lastClr="FFFFFF"/>
            </a:solidFill>
            <a:ln w="25400" cap="flat" cmpd="sng" algn="ctr">
              <a:solidFill>
                <a:schemeClr val="accent2"/>
              </a:solidFill>
              <a:prstDash val="solid"/>
            </a:ln>
            <a:effectLst/>
          </p:spPr>
          <p:txBody>
            <a:bodyPr rtlCol="0" anchor="ctr"/>
            <a:lstStyle/>
            <a:p>
              <a:pPr algn="ctr" defTabSz="609594">
                <a:defRPr/>
              </a:pPr>
              <a:endParaRPr lang="en-US" sz="1201" kern="0" dirty="0">
                <a:solidFill>
                  <a:prstClr val="white"/>
                </a:solidFill>
                <a:latin typeface="Calibri" panose="020F0502020204030204"/>
              </a:endParaRPr>
            </a:p>
          </p:txBody>
        </p:sp>
        <p:sp>
          <p:nvSpPr>
            <p:cNvPr id="106" name="TextBox 105">
              <a:extLst>
                <a:ext uri="{FF2B5EF4-FFF2-40B4-BE49-F238E27FC236}">
                  <a16:creationId xmlns:a16="http://schemas.microsoft.com/office/drawing/2014/main" id="{39B983A0-7D03-4123-9AA6-3333D3472188}"/>
                </a:ext>
              </a:extLst>
            </p:cNvPr>
            <p:cNvSpPr txBox="1"/>
            <p:nvPr/>
          </p:nvSpPr>
          <p:spPr>
            <a:xfrm>
              <a:off x="9144231" y="3065252"/>
              <a:ext cx="915556" cy="461665"/>
            </a:xfrm>
            <a:prstGeom prst="rect">
              <a:avLst/>
            </a:prstGeom>
            <a:noFill/>
            <a:ln>
              <a:noFill/>
            </a:ln>
          </p:spPr>
          <p:txBody>
            <a:bodyPr wrap="square" rtlCol="0">
              <a:spAutoFit/>
            </a:bodyPr>
            <a:lstStyle/>
            <a:p>
              <a:pPr defTabSz="609594">
                <a:defRPr/>
              </a:pPr>
              <a:r>
                <a:rPr lang="en-US" sz="800" dirty="0">
                  <a:solidFill>
                    <a:prstClr val="black"/>
                  </a:solidFill>
                  <a:latin typeface="Calibri" panose="020F0502020204030204"/>
                </a:rPr>
                <a:t>June lift:</a:t>
              </a:r>
            </a:p>
            <a:p>
              <a:pPr defTabSz="609594">
                <a:defRPr/>
              </a:pPr>
              <a:r>
                <a:rPr lang="en-US" sz="800" b="1" dirty="0">
                  <a:solidFill>
                    <a:prstClr val="black"/>
                  </a:solidFill>
                  <a:latin typeface="Calibri" panose="020F0502020204030204"/>
                </a:rPr>
                <a:t>1.1%</a:t>
              </a:r>
            </a:p>
            <a:p>
              <a:pPr marL="114300" indent="-114300" defTabSz="609594">
                <a:buFont typeface="Arial" panose="020B0604020202020204" pitchFamily="34" charset="0"/>
                <a:buChar char="•"/>
                <a:defRPr/>
              </a:pPr>
              <a:endParaRPr lang="en-US" sz="800" dirty="0">
                <a:solidFill>
                  <a:prstClr val="black"/>
                </a:solidFill>
                <a:latin typeface="Calibri" panose="020F0502020204030204"/>
              </a:endParaRPr>
            </a:p>
          </p:txBody>
        </p:sp>
        <p:grpSp>
          <p:nvGrpSpPr>
            <p:cNvPr id="107" name="Group 106">
              <a:extLst>
                <a:ext uri="{FF2B5EF4-FFF2-40B4-BE49-F238E27FC236}">
                  <a16:creationId xmlns:a16="http://schemas.microsoft.com/office/drawing/2014/main" id="{8424BCA8-8D13-4C8A-BBFA-ED199BD08795}"/>
                </a:ext>
              </a:extLst>
            </p:cNvPr>
            <p:cNvGrpSpPr/>
            <p:nvPr/>
          </p:nvGrpSpPr>
          <p:grpSpPr>
            <a:xfrm>
              <a:off x="4748047" y="4707147"/>
              <a:ext cx="932545" cy="369331"/>
              <a:chOff x="5954382" y="4325913"/>
              <a:chExt cx="556293" cy="159449"/>
            </a:xfrm>
          </p:grpSpPr>
          <p:sp>
            <p:nvSpPr>
              <p:cNvPr id="120" name="Line Callout 1 153">
                <a:extLst>
                  <a:ext uri="{FF2B5EF4-FFF2-40B4-BE49-F238E27FC236}">
                    <a16:creationId xmlns:a16="http://schemas.microsoft.com/office/drawing/2014/main" id="{CE2559B4-14F0-42EA-9DB4-ACED78E23061}"/>
                  </a:ext>
                </a:extLst>
              </p:cNvPr>
              <p:cNvSpPr/>
              <p:nvPr/>
            </p:nvSpPr>
            <p:spPr>
              <a:xfrm>
                <a:off x="5954382" y="4335327"/>
                <a:ext cx="556293" cy="124301"/>
              </a:xfrm>
              <a:prstGeom prst="borderCallout1">
                <a:avLst>
                  <a:gd name="adj1" fmla="val 119"/>
                  <a:gd name="adj2" fmla="val 51974"/>
                  <a:gd name="adj3" fmla="val -226903"/>
                  <a:gd name="adj4" fmla="val 166562"/>
                </a:avLst>
              </a:prstGeom>
              <a:solidFill>
                <a:sysClr val="window" lastClr="FFFFFF"/>
              </a:solidFill>
              <a:ln w="25400"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94">
                  <a:defRPr/>
                </a:pPr>
                <a:endParaRPr lang="en-US" sz="619" kern="0" dirty="0">
                  <a:solidFill>
                    <a:prstClr val="white"/>
                  </a:solidFill>
                  <a:latin typeface="Calibri" panose="020F0502020204030204"/>
                </a:endParaRPr>
              </a:p>
            </p:txBody>
          </p:sp>
          <p:sp>
            <p:nvSpPr>
              <p:cNvPr id="121" name="TextBox 120">
                <a:extLst>
                  <a:ext uri="{FF2B5EF4-FFF2-40B4-BE49-F238E27FC236}">
                    <a16:creationId xmlns:a16="http://schemas.microsoft.com/office/drawing/2014/main" id="{D950DE10-92C8-4CBB-ADFA-D0C1F2E36BA8}"/>
                  </a:ext>
                </a:extLst>
              </p:cNvPr>
              <p:cNvSpPr txBox="1"/>
              <p:nvPr/>
            </p:nvSpPr>
            <p:spPr>
              <a:xfrm>
                <a:off x="5988463" y="4325913"/>
                <a:ext cx="406588" cy="1594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94">
                  <a:defRPr/>
                </a:pPr>
                <a:r>
                  <a:rPr lang="en-US" sz="900" dirty="0">
                    <a:solidFill>
                      <a:prstClr val="black"/>
                    </a:solidFill>
                  </a:rPr>
                  <a:t>Sep lift </a:t>
                </a:r>
                <a:r>
                  <a:rPr lang="en-US" sz="900" b="1" dirty="0">
                    <a:solidFill>
                      <a:prstClr val="black"/>
                    </a:solidFill>
                  </a:rPr>
                  <a:t>:</a:t>
                </a:r>
              </a:p>
              <a:p>
                <a:pPr defTabSz="609594">
                  <a:defRPr/>
                </a:pPr>
                <a:r>
                  <a:rPr lang="en-US" sz="900" b="1" dirty="0">
                    <a:solidFill>
                      <a:prstClr val="black"/>
                    </a:solidFill>
                  </a:rPr>
                  <a:t>6.8%</a:t>
                </a:r>
              </a:p>
            </p:txBody>
          </p:sp>
        </p:grpSp>
        <p:sp>
          <p:nvSpPr>
            <p:cNvPr id="108" name="Line Callout 1 155">
              <a:extLst>
                <a:ext uri="{FF2B5EF4-FFF2-40B4-BE49-F238E27FC236}">
                  <a16:creationId xmlns:a16="http://schemas.microsoft.com/office/drawing/2014/main" id="{36BE8465-1024-40F1-ACA3-629D5FC6018C}"/>
                </a:ext>
              </a:extLst>
            </p:cNvPr>
            <p:cNvSpPr/>
            <p:nvPr/>
          </p:nvSpPr>
          <p:spPr>
            <a:xfrm>
              <a:off x="8045713" y="2781786"/>
              <a:ext cx="852213" cy="370018"/>
            </a:xfrm>
            <a:prstGeom prst="borderCallout1">
              <a:avLst>
                <a:gd name="adj1" fmla="val 100935"/>
                <a:gd name="adj2" fmla="val 51790"/>
                <a:gd name="adj3" fmla="val 227227"/>
                <a:gd name="adj4" fmla="val 146709"/>
              </a:avLst>
            </a:prstGeom>
            <a:solidFill>
              <a:sysClr val="window" lastClr="FFFFFF"/>
            </a:solidFill>
            <a:ln w="25400" cap="flat" cmpd="sng" algn="ctr">
              <a:solidFill>
                <a:schemeClr val="accent2"/>
              </a:solidFill>
              <a:prstDash val="solid"/>
            </a:ln>
            <a:effectLst/>
          </p:spPr>
          <p:txBody>
            <a:bodyPr rtlCol="0" anchor="ctr"/>
            <a:lstStyle/>
            <a:p>
              <a:pPr defTabSz="609594">
                <a:defRPr/>
              </a:pPr>
              <a:r>
                <a:rPr lang="en-US" sz="800" dirty="0">
                  <a:solidFill>
                    <a:prstClr val="black"/>
                  </a:solidFill>
                </a:rPr>
                <a:t>Apr lift:</a:t>
              </a:r>
              <a:br>
                <a:rPr lang="en-US" sz="800" b="1" dirty="0">
                  <a:solidFill>
                    <a:prstClr val="black"/>
                  </a:solidFill>
                </a:rPr>
              </a:br>
              <a:r>
                <a:rPr lang="en-US" sz="800" b="1" dirty="0">
                  <a:solidFill>
                    <a:prstClr val="black"/>
                  </a:solidFill>
                </a:rPr>
                <a:t>1%</a:t>
              </a:r>
            </a:p>
          </p:txBody>
        </p:sp>
        <p:grpSp>
          <p:nvGrpSpPr>
            <p:cNvPr id="109" name="Group 108">
              <a:extLst>
                <a:ext uri="{FF2B5EF4-FFF2-40B4-BE49-F238E27FC236}">
                  <a16:creationId xmlns:a16="http://schemas.microsoft.com/office/drawing/2014/main" id="{930D90B5-3ADE-40FB-8182-4CB9696C9627}"/>
                </a:ext>
              </a:extLst>
            </p:cNvPr>
            <p:cNvGrpSpPr/>
            <p:nvPr/>
          </p:nvGrpSpPr>
          <p:grpSpPr>
            <a:xfrm>
              <a:off x="8714098" y="3955582"/>
              <a:ext cx="1002166" cy="351719"/>
              <a:chOff x="6050239" y="4202618"/>
              <a:chExt cx="605392" cy="113540"/>
            </a:xfrm>
          </p:grpSpPr>
          <p:sp>
            <p:nvSpPr>
              <p:cNvPr id="118" name="Line Callout 1 157">
                <a:extLst>
                  <a:ext uri="{FF2B5EF4-FFF2-40B4-BE49-F238E27FC236}">
                    <a16:creationId xmlns:a16="http://schemas.microsoft.com/office/drawing/2014/main" id="{8C2426E7-E0F3-42AC-A720-579F5A6FA83E}"/>
                  </a:ext>
                </a:extLst>
              </p:cNvPr>
              <p:cNvSpPr/>
              <p:nvPr/>
            </p:nvSpPr>
            <p:spPr>
              <a:xfrm>
                <a:off x="6078425" y="4202618"/>
                <a:ext cx="320285" cy="97612"/>
              </a:xfrm>
              <a:prstGeom prst="borderCallout1">
                <a:avLst>
                  <a:gd name="adj1" fmla="val 119"/>
                  <a:gd name="adj2" fmla="val 51974"/>
                  <a:gd name="adj3" fmla="val -55647"/>
                  <a:gd name="adj4" fmla="val 204892"/>
                </a:avLst>
              </a:prstGeom>
              <a:solidFill>
                <a:sysClr val="window" lastClr="FFFFFF"/>
              </a:solidFill>
              <a:ln w="25400"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94">
                  <a:defRPr/>
                </a:pPr>
                <a:endParaRPr lang="en-US" sz="619" kern="0" dirty="0">
                  <a:solidFill>
                    <a:prstClr val="white"/>
                  </a:solidFill>
                  <a:latin typeface="Calibri" panose="020F0502020204030204"/>
                </a:endParaRPr>
              </a:p>
            </p:txBody>
          </p:sp>
          <p:sp>
            <p:nvSpPr>
              <p:cNvPr id="119" name="TextBox 120">
                <a:extLst>
                  <a:ext uri="{FF2B5EF4-FFF2-40B4-BE49-F238E27FC236}">
                    <a16:creationId xmlns:a16="http://schemas.microsoft.com/office/drawing/2014/main" id="{BB3E68BE-3EA7-4359-B93B-04CA60082DEA}"/>
                  </a:ext>
                </a:extLst>
              </p:cNvPr>
              <p:cNvSpPr txBox="1"/>
              <p:nvPr/>
            </p:nvSpPr>
            <p:spPr>
              <a:xfrm>
                <a:off x="6050239" y="4206868"/>
                <a:ext cx="605392" cy="10929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94">
                  <a:defRPr/>
                </a:pPr>
                <a:r>
                  <a:rPr lang="en-US" sz="800" dirty="0">
                    <a:solidFill>
                      <a:prstClr val="black"/>
                    </a:solidFill>
                  </a:rPr>
                  <a:t>May lift: </a:t>
                </a:r>
              </a:p>
              <a:p>
                <a:pPr defTabSz="609594">
                  <a:defRPr/>
                </a:pPr>
                <a:r>
                  <a:rPr lang="en-US" sz="800" b="1" dirty="0">
                    <a:solidFill>
                      <a:prstClr val="black"/>
                    </a:solidFill>
                  </a:rPr>
                  <a:t>0.5%</a:t>
                </a:r>
              </a:p>
            </p:txBody>
          </p:sp>
        </p:grpSp>
        <p:grpSp>
          <p:nvGrpSpPr>
            <p:cNvPr id="110" name="Group 109">
              <a:extLst>
                <a:ext uri="{FF2B5EF4-FFF2-40B4-BE49-F238E27FC236}">
                  <a16:creationId xmlns:a16="http://schemas.microsoft.com/office/drawing/2014/main" id="{B5F18AE1-AF86-433A-AE79-23EC7AC517DE}"/>
                </a:ext>
              </a:extLst>
            </p:cNvPr>
            <p:cNvGrpSpPr/>
            <p:nvPr/>
          </p:nvGrpSpPr>
          <p:grpSpPr>
            <a:xfrm>
              <a:off x="10354167" y="3630294"/>
              <a:ext cx="957714" cy="603390"/>
              <a:chOff x="6527936" y="3869970"/>
              <a:chExt cx="656936" cy="259505"/>
            </a:xfrm>
          </p:grpSpPr>
          <p:sp>
            <p:nvSpPr>
              <p:cNvPr id="116" name="Line Callout 1 160">
                <a:extLst>
                  <a:ext uri="{FF2B5EF4-FFF2-40B4-BE49-F238E27FC236}">
                    <a16:creationId xmlns:a16="http://schemas.microsoft.com/office/drawing/2014/main" id="{5CCF6CBB-1CBF-44AF-B5E2-1D8808E72EE5}"/>
                  </a:ext>
                </a:extLst>
              </p:cNvPr>
              <p:cNvSpPr/>
              <p:nvPr/>
            </p:nvSpPr>
            <p:spPr>
              <a:xfrm>
                <a:off x="6527936" y="3869970"/>
                <a:ext cx="556293" cy="118349"/>
              </a:xfrm>
              <a:prstGeom prst="borderCallout1">
                <a:avLst>
                  <a:gd name="adj1" fmla="val 119"/>
                  <a:gd name="adj2" fmla="val 51974"/>
                  <a:gd name="adj3" fmla="val -68838"/>
                  <a:gd name="adj4" fmla="val 13820"/>
                </a:avLst>
              </a:prstGeom>
              <a:solidFill>
                <a:sysClr val="window" lastClr="FFFFFF"/>
              </a:solidFill>
              <a:ln w="25400"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94">
                  <a:defRPr/>
                </a:pPr>
                <a:endParaRPr lang="en-US" sz="619" kern="0" dirty="0">
                  <a:solidFill>
                    <a:prstClr val="white"/>
                  </a:solidFill>
                  <a:latin typeface="Calibri" panose="020F0502020204030204"/>
                </a:endParaRPr>
              </a:p>
            </p:txBody>
          </p:sp>
          <p:sp>
            <p:nvSpPr>
              <p:cNvPr id="117" name="TextBox 120">
                <a:extLst>
                  <a:ext uri="{FF2B5EF4-FFF2-40B4-BE49-F238E27FC236}">
                    <a16:creationId xmlns:a16="http://schemas.microsoft.com/office/drawing/2014/main" id="{5E46504E-669A-4FF1-8292-D3783E81E6B0}"/>
                  </a:ext>
                </a:extLst>
              </p:cNvPr>
              <p:cNvSpPr txBox="1"/>
              <p:nvPr/>
            </p:nvSpPr>
            <p:spPr>
              <a:xfrm>
                <a:off x="6577130" y="3877976"/>
                <a:ext cx="607742" cy="2514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94">
                  <a:defRPr/>
                </a:pPr>
                <a:r>
                  <a:rPr lang="en-US" sz="800" dirty="0">
                    <a:solidFill>
                      <a:prstClr val="black"/>
                    </a:solidFill>
                  </a:rPr>
                  <a:t>Jul lift: </a:t>
                </a:r>
                <a:br>
                  <a:rPr lang="en-US" sz="800" dirty="0">
                    <a:solidFill>
                      <a:prstClr val="black"/>
                    </a:solidFill>
                  </a:rPr>
                </a:br>
                <a:r>
                  <a:rPr lang="en-US" sz="800" b="1" dirty="0">
                    <a:solidFill>
                      <a:prstClr val="black"/>
                    </a:solidFill>
                  </a:rPr>
                  <a:t>-0.6%</a:t>
                </a:r>
              </a:p>
              <a:p>
                <a:pPr defTabSz="609594">
                  <a:defRPr/>
                </a:pPr>
                <a:endParaRPr lang="en-US" sz="800" dirty="0">
                  <a:solidFill>
                    <a:prstClr val="black"/>
                  </a:solidFill>
                </a:endParaRPr>
              </a:p>
              <a:p>
                <a:pPr marL="114300" indent="-114300" defTabSz="609594">
                  <a:buFont typeface="Arial" panose="020B0604020202020204" pitchFamily="34" charset="0"/>
                  <a:buChar char="•"/>
                  <a:defRPr/>
                </a:pPr>
                <a:endParaRPr lang="en-US" sz="800" dirty="0">
                  <a:solidFill>
                    <a:prstClr val="black"/>
                  </a:solidFill>
                </a:endParaRPr>
              </a:p>
            </p:txBody>
          </p:sp>
        </p:grpSp>
        <p:sp>
          <p:nvSpPr>
            <p:cNvPr id="111" name="Line Callout 1 162">
              <a:extLst>
                <a:ext uri="{FF2B5EF4-FFF2-40B4-BE49-F238E27FC236}">
                  <a16:creationId xmlns:a16="http://schemas.microsoft.com/office/drawing/2014/main" id="{77AD6128-4C4E-47F0-B856-362D960B9049}"/>
                </a:ext>
              </a:extLst>
            </p:cNvPr>
            <p:cNvSpPr/>
            <p:nvPr/>
          </p:nvSpPr>
          <p:spPr>
            <a:xfrm>
              <a:off x="9868692" y="2595374"/>
              <a:ext cx="890971" cy="372824"/>
            </a:xfrm>
            <a:prstGeom prst="borderCallout1">
              <a:avLst>
                <a:gd name="adj1" fmla="val 99583"/>
                <a:gd name="adj2" fmla="val 51034"/>
                <a:gd name="adj3" fmla="val 243481"/>
                <a:gd name="adj4" fmla="val 136415"/>
              </a:avLst>
            </a:prstGeom>
            <a:solidFill>
              <a:sysClr val="window" lastClr="FFFFFF"/>
            </a:solidFill>
            <a:ln w="25400" cap="flat" cmpd="sng" algn="ctr">
              <a:solidFill>
                <a:schemeClr val="accent2"/>
              </a:solidFill>
              <a:prstDash val="solid"/>
            </a:ln>
            <a:effectLst/>
          </p:spPr>
          <p:txBody>
            <a:bodyPr rtlCol="0" anchor="ctr"/>
            <a:lstStyle/>
            <a:p>
              <a:pPr defTabSz="609594">
                <a:defRPr/>
              </a:pPr>
              <a:r>
                <a:rPr lang="en-US" sz="800" dirty="0">
                  <a:solidFill>
                    <a:prstClr val="black"/>
                  </a:solidFill>
                  <a:latin typeface="Calibri" panose="020F0502020204030204"/>
                </a:rPr>
                <a:t>Aug Lift: </a:t>
              </a:r>
              <a:br>
                <a:rPr lang="en-US" sz="800" dirty="0">
                  <a:solidFill>
                    <a:prstClr val="black"/>
                  </a:solidFill>
                  <a:latin typeface="Calibri" panose="020F0502020204030204"/>
                </a:rPr>
              </a:br>
              <a:r>
                <a:rPr lang="en-US" sz="800" b="1" dirty="0">
                  <a:solidFill>
                    <a:prstClr val="black"/>
                  </a:solidFill>
                  <a:latin typeface="Calibri" panose="020F0502020204030204"/>
                </a:rPr>
                <a:t>1.4%</a:t>
              </a:r>
            </a:p>
          </p:txBody>
        </p:sp>
        <p:grpSp>
          <p:nvGrpSpPr>
            <p:cNvPr id="112" name="Group 111">
              <a:extLst>
                <a:ext uri="{FF2B5EF4-FFF2-40B4-BE49-F238E27FC236}">
                  <a16:creationId xmlns:a16="http://schemas.microsoft.com/office/drawing/2014/main" id="{57DD6F34-1A75-475D-A740-A9C4BFCD2DF2}"/>
                </a:ext>
              </a:extLst>
            </p:cNvPr>
            <p:cNvGrpSpPr/>
            <p:nvPr/>
          </p:nvGrpSpPr>
          <p:grpSpPr>
            <a:xfrm>
              <a:off x="11236875" y="3752236"/>
              <a:ext cx="952405" cy="338553"/>
              <a:chOff x="6532394" y="3890235"/>
              <a:chExt cx="616061" cy="152070"/>
            </a:xfrm>
          </p:grpSpPr>
          <p:sp>
            <p:nvSpPr>
              <p:cNvPr id="114" name="Line Callout 1 164">
                <a:extLst>
                  <a:ext uri="{FF2B5EF4-FFF2-40B4-BE49-F238E27FC236}">
                    <a16:creationId xmlns:a16="http://schemas.microsoft.com/office/drawing/2014/main" id="{2C495461-A3A6-4C10-9294-9A556ECD11E0}"/>
                  </a:ext>
                </a:extLst>
              </p:cNvPr>
              <p:cNvSpPr/>
              <p:nvPr/>
            </p:nvSpPr>
            <p:spPr>
              <a:xfrm>
                <a:off x="6532394" y="3890235"/>
                <a:ext cx="556293" cy="131874"/>
              </a:xfrm>
              <a:prstGeom prst="borderCallout1">
                <a:avLst>
                  <a:gd name="adj1" fmla="val 119"/>
                  <a:gd name="adj2" fmla="val 51974"/>
                  <a:gd name="adj3" fmla="val -40055"/>
                  <a:gd name="adj4" fmla="val 45813"/>
                </a:avLst>
              </a:prstGeom>
              <a:solidFill>
                <a:sysClr val="window" lastClr="FFFFFF"/>
              </a:solidFill>
              <a:ln w="25400"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94">
                  <a:defRPr/>
                </a:pPr>
                <a:endParaRPr lang="en-US" sz="619" kern="0" dirty="0">
                  <a:solidFill>
                    <a:prstClr val="white"/>
                  </a:solidFill>
                  <a:latin typeface="Calibri" panose="020F0502020204030204"/>
                </a:endParaRPr>
              </a:p>
            </p:txBody>
          </p:sp>
          <p:sp>
            <p:nvSpPr>
              <p:cNvPr id="115" name="TextBox 120">
                <a:extLst>
                  <a:ext uri="{FF2B5EF4-FFF2-40B4-BE49-F238E27FC236}">
                    <a16:creationId xmlns:a16="http://schemas.microsoft.com/office/drawing/2014/main" id="{2E762A80-8C79-473D-93B6-CF2191AF68ED}"/>
                  </a:ext>
                </a:extLst>
              </p:cNvPr>
              <p:cNvSpPr txBox="1"/>
              <p:nvPr/>
            </p:nvSpPr>
            <p:spPr>
              <a:xfrm>
                <a:off x="6553190" y="3890235"/>
                <a:ext cx="595265" cy="1520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94">
                  <a:defRPr/>
                </a:pPr>
                <a:r>
                  <a:rPr lang="en-US" sz="800" dirty="0">
                    <a:solidFill>
                      <a:prstClr val="black"/>
                    </a:solidFill>
                  </a:rPr>
                  <a:t>Sept lift</a:t>
                </a:r>
                <a:r>
                  <a:rPr lang="en-US" sz="800" b="1" dirty="0">
                    <a:solidFill>
                      <a:prstClr val="black"/>
                    </a:solidFill>
                  </a:rPr>
                  <a:t>:</a:t>
                </a:r>
                <a:br>
                  <a:rPr lang="en-US" sz="800" b="1" dirty="0">
                    <a:solidFill>
                      <a:prstClr val="black"/>
                    </a:solidFill>
                  </a:rPr>
                </a:br>
                <a:r>
                  <a:rPr lang="en-US" sz="800" b="1" dirty="0">
                    <a:solidFill>
                      <a:prstClr val="black"/>
                    </a:solidFill>
                  </a:rPr>
                  <a:t>1.6%</a:t>
                </a:r>
              </a:p>
            </p:txBody>
          </p:sp>
        </p:grpSp>
        <p:sp>
          <p:nvSpPr>
            <p:cNvPr id="113" name="Line Callout 1 166">
              <a:extLst>
                <a:ext uri="{FF2B5EF4-FFF2-40B4-BE49-F238E27FC236}">
                  <a16:creationId xmlns:a16="http://schemas.microsoft.com/office/drawing/2014/main" id="{C32838A6-AAC6-4C0B-A089-D5B92A0AE647}"/>
                </a:ext>
              </a:extLst>
            </p:cNvPr>
            <p:cNvSpPr/>
            <p:nvPr/>
          </p:nvSpPr>
          <p:spPr>
            <a:xfrm>
              <a:off x="11165159" y="2618848"/>
              <a:ext cx="981169" cy="428738"/>
            </a:xfrm>
            <a:prstGeom prst="borderCallout1">
              <a:avLst>
                <a:gd name="adj1" fmla="val 99583"/>
                <a:gd name="adj2" fmla="val 51034"/>
                <a:gd name="adj3" fmla="val 217889"/>
                <a:gd name="adj4" fmla="val 86372"/>
              </a:avLst>
            </a:prstGeom>
            <a:solidFill>
              <a:sysClr val="window" lastClr="FFFFFF"/>
            </a:solidFill>
            <a:ln w="25400" cap="flat" cmpd="sng" algn="ctr">
              <a:solidFill>
                <a:schemeClr val="accent2"/>
              </a:solidFill>
              <a:prstDash val="solid"/>
            </a:ln>
            <a:effectLst/>
          </p:spPr>
          <p:txBody>
            <a:bodyPr rtlCol="0" anchor="ctr"/>
            <a:lstStyle/>
            <a:p>
              <a:pPr defTabSz="609594">
                <a:defRPr/>
              </a:pPr>
              <a:r>
                <a:rPr lang="en-US" sz="800" dirty="0">
                  <a:solidFill>
                    <a:prstClr val="black"/>
                  </a:solidFill>
                  <a:latin typeface="Calibri" panose="020F0502020204030204"/>
                </a:rPr>
                <a:t>Oct lift</a:t>
              </a:r>
              <a:r>
                <a:rPr lang="en-US" sz="800" b="1" dirty="0">
                  <a:solidFill>
                    <a:prstClr val="black"/>
                  </a:solidFill>
                  <a:latin typeface="Calibri" panose="020F0502020204030204"/>
                </a:rPr>
                <a:t>:</a:t>
              </a:r>
              <a:br>
                <a:rPr lang="en-US" sz="800" b="1" dirty="0">
                  <a:solidFill>
                    <a:prstClr val="black"/>
                  </a:solidFill>
                  <a:latin typeface="Calibri" panose="020F0502020204030204"/>
                </a:rPr>
              </a:br>
              <a:r>
                <a:rPr lang="en-US" sz="800" b="1" dirty="0">
                  <a:solidFill>
                    <a:prstClr val="black"/>
                  </a:solidFill>
                  <a:latin typeface="Calibri" panose="020F0502020204030204"/>
                </a:rPr>
                <a:t> 1.9%</a:t>
              </a:r>
            </a:p>
          </p:txBody>
        </p:sp>
      </p:grpSp>
      <p:sp>
        <p:nvSpPr>
          <p:cNvPr id="150" name="TextBox 149">
            <a:extLst>
              <a:ext uri="{FF2B5EF4-FFF2-40B4-BE49-F238E27FC236}">
                <a16:creationId xmlns:a16="http://schemas.microsoft.com/office/drawing/2014/main" id="{77E6C9C5-0DA1-46C6-8FD8-EA2603484D28}"/>
              </a:ext>
            </a:extLst>
          </p:cNvPr>
          <p:cNvSpPr txBox="1"/>
          <p:nvPr/>
        </p:nvSpPr>
        <p:spPr>
          <a:xfrm>
            <a:off x="338412" y="5681344"/>
            <a:ext cx="9074042" cy="307777"/>
          </a:xfrm>
          <a:prstGeom prst="rect">
            <a:avLst/>
          </a:prstGeom>
          <a:noFill/>
        </p:spPr>
        <p:txBody>
          <a:bodyPr wrap="square" rtlCol="0">
            <a:spAutoFit/>
          </a:bodyPr>
          <a:lstStyle/>
          <a:p>
            <a:r>
              <a:rPr lang="en-US" sz="1400" dirty="0"/>
              <a:t>Bing Ads revenue per search. Note: numbers have been perturbed for obvious reasons</a:t>
            </a:r>
          </a:p>
        </p:txBody>
      </p:sp>
      <p:graphicFrame>
        <p:nvGraphicFramePr>
          <p:cNvPr id="151" name="Chart 150">
            <a:extLst>
              <a:ext uri="{FF2B5EF4-FFF2-40B4-BE49-F238E27FC236}">
                <a16:creationId xmlns:a16="http://schemas.microsoft.com/office/drawing/2014/main" id="{66768E1B-4409-430B-B5AB-1A8C3368BC72}"/>
              </a:ext>
            </a:extLst>
          </p:cNvPr>
          <p:cNvGraphicFramePr>
            <a:graphicFrameLocks/>
          </p:cNvGraphicFramePr>
          <p:nvPr>
            <p:extLst>
              <p:ext uri="{D42A27DB-BD31-4B8C-83A1-F6EECF244321}">
                <p14:modId xmlns:p14="http://schemas.microsoft.com/office/powerpoint/2010/main" val="4277956394"/>
              </p:ext>
            </p:extLst>
          </p:nvPr>
        </p:nvGraphicFramePr>
        <p:xfrm>
          <a:off x="-51452" y="855686"/>
          <a:ext cx="12232414" cy="62631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196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500"/>
                                        <p:tgtEl>
                                          <p:spTgt spid="1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left)">
                                      <p:cBhvr>
                                        <p:cTn id="15" dur="5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Graphic spid="15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dirty="0"/>
              <a:t>Ensuring product quality</a:t>
            </a:r>
          </a:p>
          <a:p>
            <a:pPr lvl="1"/>
            <a:r>
              <a:rPr lang="en-US" dirty="0"/>
              <a:t>Stabilizing and lowering product/feature complexity</a:t>
            </a:r>
          </a:p>
          <a:p>
            <a:pPr lvl="1"/>
            <a:r>
              <a:rPr lang="en-US" dirty="0"/>
              <a:t>Optimizing and predicting infrastructure and capacity needs</a:t>
            </a:r>
          </a:p>
          <a:p>
            <a:pPr lvl="1"/>
            <a:r>
              <a:rPr lang="en-US" dirty="0"/>
              <a:t>Validating instrumentation quality</a:t>
            </a:r>
          </a:p>
          <a:p>
            <a:r>
              <a:rPr lang="en-US" dirty="0"/>
              <a:t>Team</a:t>
            </a:r>
          </a:p>
          <a:p>
            <a:pPr lvl="1"/>
            <a:r>
              <a:rPr lang="en-US" dirty="0"/>
              <a:t>Optimizing the planning activities</a:t>
            </a:r>
          </a:p>
          <a:p>
            <a:pPr lvl="1"/>
            <a:r>
              <a:rPr lang="en-US" dirty="0"/>
              <a:t>Defining performance goals for teams</a:t>
            </a:r>
          </a:p>
          <a:p>
            <a:r>
              <a:rPr lang="en-US" dirty="0"/>
              <a:t>Portfolio</a:t>
            </a:r>
          </a:p>
          <a:p>
            <a:pPr lvl="1"/>
            <a:r>
              <a:rPr lang="en-US" dirty="0"/>
              <a:t>Discovering and validating customer and business value</a:t>
            </a:r>
          </a:p>
        </p:txBody>
      </p:sp>
    </p:spTree>
    <p:extLst>
      <p:ext uri="{BB962C8B-B14F-4D97-AF65-F5344CB8AC3E}">
        <p14:creationId xmlns:p14="http://schemas.microsoft.com/office/powerpoint/2010/main" val="823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7FAE-C413-4B24-B671-D8B6938BF9C3}"/>
              </a:ext>
            </a:extLst>
          </p:cNvPr>
          <p:cNvSpPr>
            <a:spLocks noGrp="1"/>
          </p:cNvSpPr>
          <p:nvPr>
            <p:ph type="title"/>
          </p:nvPr>
        </p:nvSpPr>
        <p:spPr/>
        <p:txBody>
          <a:bodyPr/>
          <a:lstStyle/>
          <a:p>
            <a:r>
              <a:rPr lang="en-US" dirty="0"/>
              <a:t>Benefits of OCEs at Scale</a:t>
            </a:r>
          </a:p>
        </p:txBody>
      </p:sp>
      <p:sp>
        <p:nvSpPr>
          <p:cNvPr id="3" name="Content Placeholder 2">
            <a:extLst>
              <a:ext uri="{FF2B5EF4-FFF2-40B4-BE49-F238E27FC236}">
                <a16:creationId xmlns:a16="http://schemas.microsoft.com/office/drawing/2014/main" id="{FA1B3866-A6E2-44DB-AF77-64E633ABDA10}"/>
              </a:ext>
            </a:extLst>
          </p:cNvPr>
          <p:cNvSpPr>
            <a:spLocks noGrp="1"/>
          </p:cNvSpPr>
          <p:nvPr>
            <p:ph idx="1"/>
          </p:nvPr>
        </p:nvSpPr>
        <p:spPr>
          <a:xfrm>
            <a:off x="705015" y="1531205"/>
            <a:ext cx="11182186" cy="5065939"/>
          </a:xfrm>
        </p:spPr>
        <p:txBody>
          <a:bodyPr/>
          <a:lstStyle/>
          <a:p>
            <a:r>
              <a:rPr lang="en-US" dirty="0"/>
              <a:t>Many other benefits!</a:t>
            </a:r>
          </a:p>
          <a:p>
            <a:endParaRPr lang="en-US" dirty="0"/>
          </a:p>
          <a:p>
            <a:r>
              <a:rPr lang="en-US" dirty="0"/>
              <a:t>Product/Feature</a:t>
            </a:r>
          </a:p>
          <a:p>
            <a:pPr lvl="1"/>
            <a:r>
              <a:rPr lang="en-US" b="1" dirty="0"/>
              <a:t>Ensuring product quality</a:t>
            </a:r>
          </a:p>
          <a:p>
            <a:pPr lvl="1"/>
            <a:r>
              <a:rPr lang="en-US" dirty="0"/>
              <a:t>Stabilizing and lowering product/feature complexity</a:t>
            </a:r>
          </a:p>
          <a:p>
            <a:pPr lvl="1"/>
            <a:r>
              <a:rPr lang="en-US" dirty="0"/>
              <a:t>Optimizing and predicting infrastructure and capacity needs</a:t>
            </a:r>
          </a:p>
          <a:p>
            <a:pPr lvl="1"/>
            <a:r>
              <a:rPr lang="en-US" dirty="0"/>
              <a:t>Validating instrumentation quality</a:t>
            </a:r>
          </a:p>
          <a:p>
            <a:r>
              <a:rPr lang="en-US" dirty="0"/>
              <a:t>Team</a:t>
            </a:r>
          </a:p>
          <a:p>
            <a:pPr lvl="1"/>
            <a:r>
              <a:rPr lang="en-US" dirty="0"/>
              <a:t>Optimizing the planning activities</a:t>
            </a:r>
          </a:p>
          <a:p>
            <a:pPr lvl="1"/>
            <a:r>
              <a:rPr lang="en-US" dirty="0"/>
              <a:t>Defining performance goals for teams</a:t>
            </a:r>
          </a:p>
          <a:p>
            <a:r>
              <a:rPr lang="en-US" dirty="0"/>
              <a:t>Portfolio</a:t>
            </a:r>
          </a:p>
          <a:p>
            <a:pPr lvl="1"/>
            <a:r>
              <a:rPr lang="en-US" dirty="0"/>
              <a:t>Discovering and validating customer and business value</a:t>
            </a:r>
          </a:p>
        </p:txBody>
      </p:sp>
    </p:spTree>
    <p:extLst>
      <p:ext uri="{BB962C8B-B14F-4D97-AF65-F5344CB8AC3E}">
        <p14:creationId xmlns:p14="http://schemas.microsoft.com/office/powerpoint/2010/main" val="2341460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 Theme">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ExP Theme" id="{C3995D0F-4291-4A5C-82AC-670505AFF0D3}" vid="{5DFF7682-E7DE-4F1D-9552-8931B9D8AD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ExP Theme</Template>
  <TotalTime>2813</TotalTime>
  <Words>1644</Words>
  <Application>Microsoft Office PowerPoint</Application>
  <PresentationFormat>Widescreen</PresentationFormat>
  <Paragraphs>310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3</vt:lpstr>
      <vt:lpstr>ExP Theme</vt:lpstr>
      <vt:lpstr>The Benefits of Online Controlled Experimentation  at Scale</vt:lpstr>
      <vt:lpstr>Background &amp; Motivation</vt:lpstr>
      <vt:lpstr>Background &amp; Motivation</vt:lpstr>
      <vt:lpstr>Correlation is not Causation</vt:lpstr>
      <vt:lpstr>Online Controlled Experiments(OCEs) aka A/B Tests</vt:lpstr>
      <vt:lpstr>Case Study</vt:lpstr>
      <vt:lpstr>Benefits of OCEs at Scale</vt:lpstr>
      <vt:lpstr>Benefits of OCEs at Scale</vt:lpstr>
      <vt:lpstr>Benefits of OCEs at Scale</vt:lpstr>
      <vt:lpstr>Benefits of OCEs at Scale</vt:lpstr>
      <vt:lpstr>Benefits of OCEs at Scale</vt:lpstr>
      <vt:lpstr>Benefits of OCEs at Scale</vt:lpstr>
      <vt:lpstr>Benefits of OCEs at Scale</vt:lpstr>
      <vt:lpstr>Benefits of OCEs at Scale</vt:lpstr>
      <vt:lpstr>Benefits of OCEs at Scale</vt:lpstr>
      <vt:lpstr>Example 1: Word Mobile App Command Bar</vt:lpstr>
      <vt:lpstr>Example 2: One Note Share Pane </vt:lpstr>
      <vt:lpstr>Example 3: Skype Infrastructure Migration</vt:lpstr>
      <vt:lpstr>Challenges with OCEs</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Pavel Dmitriev</dc:creator>
  <cp:lastModifiedBy>Pavel Dmitriev</cp:lastModifiedBy>
  <cp:revision>5</cp:revision>
  <dcterms:created xsi:type="dcterms:W3CDTF">2017-08-22T01:28:48Z</dcterms:created>
  <dcterms:modified xsi:type="dcterms:W3CDTF">2017-10-07T15:11:07Z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padmitri@microsoft.com</vt:lpwstr>
  </property>
  <property fmtid="{D5CDD505-2E9C-101B-9397-08002B2CF9AE}" pid="6" name="MSIP_Label_f42aa342-8706-4288-bd11-ebb85995028c_SetDate">
    <vt:lpwstr>2017-08-21T18:28:57.2410124-07:00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