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18" r:id="rId5"/>
    <p:sldId id="363" r:id="rId6"/>
    <p:sldId id="395" r:id="rId7"/>
    <p:sldId id="398" r:id="rId8"/>
    <p:sldId id="396" r:id="rId9"/>
    <p:sldId id="397" r:id="rId10"/>
    <p:sldId id="364" r:id="rId11"/>
    <p:sldId id="366" r:id="rId12"/>
    <p:sldId id="365" r:id="rId13"/>
    <p:sldId id="367" r:id="rId14"/>
    <p:sldId id="370" r:id="rId15"/>
    <p:sldId id="371" r:id="rId16"/>
    <p:sldId id="372" r:id="rId17"/>
    <p:sldId id="373" r:id="rId18"/>
    <p:sldId id="374" r:id="rId19"/>
    <p:sldId id="381" r:id="rId20"/>
    <p:sldId id="382" r:id="rId21"/>
    <p:sldId id="369" r:id="rId22"/>
    <p:sldId id="383" r:id="rId23"/>
    <p:sldId id="384" r:id="rId24"/>
    <p:sldId id="386" r:id="rId25"/>
    <p:sldId id="388" r:id="rId26"/>
    <p:sldId id="389" r:id="rId27"/>
    <p:sldId id="390" r:id="rId28"/>
    <p:sldId id="376" r:id="rId29"/>
    <p:sldId id="379" r:id="rId30"/>
    <p:sldId id="385" r:id="rId31"/>
    <p:sldId id="394" r:id="rId32"/>
    <p:sldId id="377" r:id="rId33"/>
    <p:sldId id="387" r:id="rId34"/>
    <p:sldId id="391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009CB-796E-4851-B001-6BCAFF2C9E0F}" v="2397" dt="2019-04-24T18:03:16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it Gupta" userId="16b14e9d-8f10-45e7-aafb-6e404f51f949" providerId="ADAL" clId="{B5764819-F974-4689-B419-6117B70FD06B}"/>
  </pc:docChgLst>
  <pc:docChgLst>
    <pc:chgData name="Alex Deng" userId="d4f500f536efc9d3" providerId="LiveId" clId="{D9DC1EF6-5302-427D-9A6F-722FB9CFA62C}"/>
  </pc:docChgLst>
  <pc:docChgLst>
    <pc:chgData name="Alex Deng" userId="d4f500f536efc9d3" providerId="LiveId" clId="{F42548C5-73DC-43A0-A70C-31EB36AFB8E5}"/>
    <pc:docChg chg="custSel modSld">
      <pc:chgData name="Alex Deng" userId="d4f500f536efc9d3" providerId="LiveId" clId="{F42548C5-73DC-43A0-A70C-31EB36AFB8E5}" dt="2019-04-01T22:15:42.463" v="113" actId="1076"/>
      <pc:docMkLst>
        <pc:docMk/>
      </pc:docMkLst>
      <pc:sldChg chg="modSp">
        <pc:chgData name="Alex Deng" userId="d4f500f536efc9d3" providerId="LiveId" clId="{F42548C5-73DC-43A0-A70C-31EB36AFB8E5}" dt="2019-04-01T22:15:20.709" v="110" actId="6549"/>
        <pc:sldMkLst>
          <pc:docMk/>
          <pc:sldMk cId="35112580" sldId="388"/>
        </pc:sldMkLst>
        <pc:spChg chg="mod">
          <ac:chgData name="Alex Deng" userId="d4f500f536efc9d3" providerId="LiveId" clId="{F42548C5-73DC-43A0-A70C-31EB36AFB8E5}" dt="2019-04-01T22:15:20.709" v="110" actId="6549"/>
          <ac:spMkLst>
            <pc:docMk/>
            <pc:sldMk cId="35112580" sldId="388"/>
            <ac:spMk id="3" creationId="{F49FA02B-AEC9-4D30-A93F-645BFE78FE97}"/>
          </ac:spMkLst>
        </pc:spChg>
      </pc:sldChg>
      <pc:sldChg chg="addSp modSp">
        <pc:chgData name="Alex Deng" userId="d4f500f536efc9d3" providerId="LiveId" clId="{F42548C5-73DC-43A0-A70C-31EB36AFB8E5}" dt="2019-04-01T22:15:42.463" v="113" actId="1076"/>
        <pc:sldMkLst>
          <pc:docMk/>
          <pc:sldMk cId="4119476699" sldId="389"/>
        </pc:sldMkLst>
        <pc:spChg chg="add mod">
          <ac:chgData name="Alex Deng" userId="d4f500f536efc9d3" providerId="LiveId" clId="{F42548C5-73DC-43A0-A70C-31EB36AFB8E5}" dt="2019-04-01T22:15:42.463" v="113" actId="1076"/>
          <ac:spMkLst>
            <pc:docMk/>
            <pc:sldMk cId="4119476699" sldId="389"/>
            <ac:spMk id="8" creationId="{7DD8659A-92FE-4382-B5B7-6FF1F6209B13}"/>
          </ac:spMkLst>
        </pc:spChg>
      </pc:sldChg>
    </pc:docChg>
  </pc:docChgLst>
  <pc:docChgLst>
    <pc:chgData name="Alex Deng" userId="d4f500f536efc9d3" providerId="LiveId" clId="{BDDBF2A3-CB57-4B0C-8B1B-E457FE00AF11}"/>
    <pc:docChg chg="undo custSel mod addSld delSld modSld sldOrd">
      <pc:chgData name="Alex Deng" userId="d4f500f536efc9d3" providerId="LiveId" clId="{BDDBF2A3-CB57-4B0C-8B1B-E457FE00AF11}" dt="2019-03-28T21:31:12.289" v="8362" actId="2696"/>
      <pc:docMkLst>
        <pc:docMk/>
      </pc:docMkLst>
      <pc:sldChg chg="delSp modSp">
        <pc:chgData name="Alex Deng" userId="d4f500f536efc9d3" providerId="LiveId" clId="{BDDBF2A3-CB57-4B0C-8B1B-E457FE00AF11}" dt="2019-03-20T18:39:34.975" v="7393" actId="20577"/>
        <pc:sldMkLst>
          <pc:docMk/>
          <pc:sldMk cId="2240294734" sldId="318"/>
        </pc:sldMkLst>
        <pc:spChg chg="del">
          <ac:chgData name="Alex Deng" userId="d4f500f536efc9d3" providerId="LiveId" clId="{BDDBF2A3-CB57-4B0C-8B1B-E457FE00AF11}" dt="2019-03-19T21:50:17.098" v="0" actId="478"/>
          <ac:spMkLst>
            <pc:docMk/>
            <pc:sldMk cId="2240294734" sldId="318"/>
            <ac:spMk id="4" creationId="{747808C0-98F4-4A1A-9898-430ED833C594}"/>
          </ac:spMkLst>
        </pc:spChg>
        <pc:spChg chg="mod">
          <ac:chgData name="Alex Deng" userId="d4f500f536efc9d3" providerId="LiveId" clId="{BDDBF2A3-CB57-4B0C-8B1B-E457FE00AF11}" dt="2019-03-20T18:39:34.975" v="7393" actId="20577"/>
          <ac:spMkLst>
            <pc:docMk/>
            <pc:sldMk cId="2240294734" sldId="318"/>
            <ac:spMk id="8" creationId="{130A56FF-7C38-4CF0-BF65-581B962AAAF3}"/>
          </ac:spMkLst>
        </pc:spChg>
        <pc:spChg chg="mod">
          <ac:chgData name="Alex Deng" userId="d4f500f536efc9d3" providerId="LiveId" clId="{BDDBF2A3-CB57-4B0C-8B1B-E457FE00AF11}" dt="2019-03-19T21:51:13.217" v="46" actId="20577"/>
          <ac:spMkLst>
            <pc:docMk/>
            <pc:sldMk cId="2240294734" sldId="318"/>
            <ac:spMk id="9" creationId="{39F4F439-0409-406A-A6F4-687CA0656623}"/>
          </ac:spMkLst>
        </pc:spChg>
      </pc:sldChg>
      <pc:sldChg chg="addSp delSp modSp">
        <pc:chgData name="Alex Deng" userId="d4f500f536efc9d3" providerId="LiveId" clId="{BDDBF2A3-CB57-4B0C-8B1B-E457FE00AF11}" dt="2019-03-19T22:02:07.504" v="564" actId="478"/>
        <pc:sldMkLst>
          <pc:docMk/>
          <pc:sldMk cId="1322974994" sldId="362"/>
        </pc:sldMkLst>
        <pc:spChg chg="mod">
          <ac:chgData name="Alex Deng" userId="d4f500f536efc9d3" providerId="LiveId" clId="{BDDBF2A3-CB57-4B0C-8B1B-E457FE00AF11}" dt="2019-03-19T22:01:34.100" v="562" actId="20577"/>
          <ac:spMkLst>
            <pc:docMk/>
            <pc:sldMk cId="1322974994" sldId="362"/>
            <ac:spMk id="2" creationId="{7046B817-5C25-49C5-A6BE-3CC0FAC835EE}"/>
          </ac:spMkLst>
        </pc:spChg>
        <pc:spChg chg="del mod">
          <ac:chgData name="Alex Deng" userId="d4f500f536efc9d3" providerId="LiveId" clId="{BDDBF2A3-CB57-4B0C-8B1B-E457FE00AF11}" dt="2019-03-19T22:00:50.583" v="551"/>
          <ac:spMkLst>
            <pc:docMk/>
            <pc:sldMk cId="1322974994" sldId="362"/>
            <ac:spMk id="3" creationId="{C5924AA4-461E-465C-AE39-8F5AFF68213D}"/>
          </ac:spMkLst>
        </pc:spChg>
        <pc:spChg chg="add del mod">
          <ac:chgData name="Alex Deng" userId="d4f500f536efc9d3" providerId="LiveId" clId="{BDDBF2A3-CB57-4B0C-8B1B-E457FE00AF11}" dt="2019-03-19T22:02:07.504" v="564" actId="478"/>
          <ac:spMkLst>
            <pc:docMk/>
            <pc:sldMk cId="1322974994" sldId="362"/>
            <ac:spMk id="9" creationId="{2FEF1DFC-FD60-4D4B-B6CB-A801F7CAC67C}"/>
          </ac:spMkLst>
        </pc:spChg>
        <pc:graphicFrameChg chg="add del mod">
          <ac:chgData name="Alex Deng" userId="d4f500f536efc9d3" providerId="LiveId" clId="{BDDBF2A3-CB57-4B0C-8B1B-E457FE00AF11}" dt="2019-03-19T21:57:48.413" v="547"/>
          <ac:graphicFrameMkLst>
            <pc:docMk/>
            <pc:sldMk cId="1322974994" sldId="362"/>
            <ac:graphicFrameMk id="6" creationId="{95C4F8DE-8388-40B5-8D26-CDFB0E876B3F}"/>
          </ac:graphicFrameMkLst>
        </pc:graphicFrameChg>
        <pc:picChg chg="add del mod ord">
          <ac:chgData name="Alex Deng" userId="d4f500f536efc9d3" providerId="LiveId" clId="{BDDBF2A3-CB57-4B0C-8B1B-E457FE00AF11}" dt="2019-03-19T22:02:07.504" v="564" actId="478"/>
          <ac:picMkLst>
            <pc:docMk/>
            <pc:sldMk cId="1322974994" sldId="362"/>
            <ac:picMk id="7" creationId="{A19F40BE-F0DA-4FD5-9641-7DD51855C577}"/>
          </ac:picMkLst>
        </pc:picChg>
      </pc:sldChg>
      <pc:sldChg chg="addSp modSp add mod setBg">
        <pc:chgData name="Alex Deng" userId="d4f500f536efc9d3" providerId="LiveId" clId="{BDDBF2A3-CB57-4B0C-8B1B-E457FE00AF11}" dt="2019-03-19T22:03:15.789" v="594" actId="20577"/>
        <pc:sldMkLst>
          <pc:docMk/>
          <pc:sldMk cId="3431787522" sldId="363"/>
        </pc:sldMkLst>
        <pc:spChg chg="mod">
          <ac:chgData name="Alex Deng" userId="d4f500f536efc9d3" providerId="LiveId" clId="{BDDBF2A3-CB57-4B0C-8B1B-E457FE00AF11}" dt="2019-03-19T22:03:15.789" v="594" actId="20577"/>
          <ac:spMkLst>
            <pc:docMk/>
            <pc:sldMk cId="3431787522" sldId="363"/>
            <ac:spMk id="2" creationId="{7046B817-5C25-49C5-A6BE-3CC0FAC835EE}"/>
          </ac:spMkLst>
        </pc:spChg>
        <pc:spChg chg="mod">
          <ac:chgData name="Alex Deng" userId="d4f500f536efc9d3" providerId="LiveId" clId="{BDDBF2A3-CB57-4B0C-8B1B-E457FE00AF11}" dt="2019-03-19T22:02:34.314" v="565" actId="26606"/>
          <ac:spMkLst>
            <pc:docMk/>
            <pc:sldMk cId="3431787522" sldId="363"/>
            <ac:spMk id="3" creationId="{C5924AA4-461E-465C-AE39-8F5AFF68213D}"/>
          </ac:spMkLst>
        </pc:spChg>
        <pc:spChg chg="mod">
          <ac:chgData name="Alex Deng" userId="d4f500f536efc9d3" providerId="LiveId" clId="{BDDBF2A3-CB57-4B0C-8B1B-E457FE00AF11}" dt="2019-03-19T22:02:34.314" v="565" actId="26606"/>
          <ac:spMkLst>
            <pc:docMk/>
            <pc:sldMk cId="3431787522" sldId="363"/>
            <ac:spMk id="4" creationId="{6AFA0BD5-CECE-4D40-B9CA-BBD8A917E660}"/>
          </ac:spMkLst>
        </pc:spChg>
        <pc:spChg chg="mod">
          <ac:chgData name="Alex Deng" userId="d4f500f536efc9d3" providerId="LiveId" clId="{BDDBF2A3-CB57-4B0C-8B1B-E457FE00AF11}" dt="2019-03-19T22:02:34.314" v="565" actId="26606"/>
          <ac:spMkLst>
            <pc:docMk/>
            <pc:sldMk cId="3431787522" sldId="363"/>
            <ac:spMk id="5" creationId="{DB4C730F-9160-4F83-8E49-149A3A0DD793}"/>
          </ac:spMkLst>
        </pc:spChg>
        <pc:spChg chg="add">
          <ac:chgData name="Alex Deng" userId="d4f500f536efc9d3" providerId="LiveId" clId="{BDDBF2A3-CB57-4B0C-8B1B-E457FE00AF11}" dt="2019-03-19T22:02:34.314" v="565" actId="26606"/>
          <ac:spMkLst>
            <pc:docMk/>
            <pc:sldMk cId="3431787522" sldId="363"/>
            <ac:spMk id="10" creationId="{3741B58E-3B65-4A01-A276-975AB2CF8A08}"/>
          </ac:spMkLst>
        </pc:spChg>
        <pc:spChg chg="add">
          <ac:chgData name="Alex Deng" userId="d4f500f536efc9d3" providerId="LiveId" clId="{BDDBF2A3-CB57-4B0C-8B1B-E457FE00AF11}" dt="2019-03-19T22:02:34.314" v="565" actId="26606"/>
          <ac:spMkLst>
            <pc:docMk/>
            <pc:sldMk cId="3431787522" sldId="363"/>
            <ac:spMk id="12" creationId="{7AAC67C3-831B-4AB1-A259-DFB839CAFAFC}"/>
          </ac:spMkLst>
        </pc:spChg>
        <pc:spChg chg="add">
          <ac:chgData name="Alex Deng" userId="d4f500f536efc9d3" providerId="LiveId" clId="{BDDBF2A3-CB57-4B0C-8B1B-E457FE00AF11}" dt="2019-03-19T22:02:34.314" v="565" actId="26606"/>
          <ac:spMkLst>
            <pc:docMk/>
            <pc:sldMk cId="3431787522" sldId="363"/>
            <ac:spMk id="14" creationId="{054B3F04-9EAC-45C0-B3CE-0387EEA10A0C}"/>
          </ac:spMkLst>
        </pc:spChg>
      </pc:sldChg>
      <pc:sldChg chg="addSp delSp modSp add mod setBg">
        <pc:chgData name="Alex Deng" userId="d4f500f536efc9d3" providerId="LiveId" clId="{BDDBF2A3-CB57-4B0C-8B1B-E457FE00AF11}" dt="2019-03-19T22:13:02.188" v="884"/>
        <pc:sldMkLst>
          <pc:docMk/>
          <pc:sldMk cId="4226722157" sldId="364"/>
        </pc:sldMkLst>
        <pc:spChg chg="mod">
          <ac:chgData name="Alex Deng" userId="d4f500f536efc9d3" providerId="LiveId" clId="{BDDBF2A3-CB57-4B0C-8B1B-E457FE00AF11}" dt="2019-03-19T22:04:55.927" v="777" actId="26606"/>
          <ac:spMkLst>
            <pc:docMk/>
            <pc:sldMk cId="4226722157" sldId="364"/>
            <ac:spMk id="2" creationId="{97D555CC-2405-492E-BB60-F62AE7AB4ACD}"/>
          </ac:spMkLst>
        </pc:spChg>
        <pc:spChg chg="del mod">
          <ac:chgData name="Alex Deng" userId="d4f500f536efc9d3" providerId="LiveId" clId="{BDDBF2A3-CB57-4B0C-8B1B-E457FE00AF11}" dt="2019-03-19T22:04:55.927" v="777" actId="26606"/>
          <ac:spMkLst>
            <pc:docMk/>
            <pc:sldMk cId="4226722157" sldId="364"/>
            <ac:spMk id="3" creationId="{F65A251F-2F37-4D0A-99A5-191F39A84CF5}"/>
          </ac:spMkLst>
        </pc:spChg>
        <pc:spChg chg="mod">
          <ac:chgData name="Alex Deng" userId="d4f500f536efc9d3" providerId="LiveId" clId="{BDDBF2A3-CB57-4B0C-8B1B-E457FE00AF11}" dt="2019-03-19T22:04:55.927" v="777" actId="26606"/>
          <ac:spMkLst>
            <pc:docMk/>
            <pc:sldMk cId="4226722157" sldId="364"/>
            <ac:spMk id="4" creationId="{B978B83B-3250-44A7-9D0C-35BC7B27D108}"/>
          </ac:spMkLst>
        </pc:spChg>
        <pc:spChg chg="mod">
          <ac:chgData name="Alex Deng" userId="d4f500f536efc9d3" providerId="LiveId" clId="{BDDBF2A3-CB57-4B0C-8B1B-E457FE00AF11}" dt="2019-03-19T22:04:55.927" v="777" actId="26606"/>
          <ac:spMkLst>
            <pc:docMk/>
            <pc:sldMk cId="4226722157" sldId="364"/>
            <ac:spMk id="5" creationId="{38D81B46-9AF9-47BC-8EA7-419866AF564E}"/>
          </ac:spMkLst>
        </pc:spChg>
        <pc:graphicFrameChg chg="add mod">
          <ac:chgData name="Alex Deng" userId="d4f500f536efc9d3" providerId="LiveId" clId="{BDDBF2A3-CB57-4B0C-8B1B-E457FE00AF11}" dt="2019-03-19T22:13:02.188" v="884"/>
          <ac:graphicFrameMkLst>
            <pc:docMk/>
            <pc:sldMk cId="4226722157" sldId="364"/>
            <ac:graphicFrameMk id="7" creationId="{657F3A45-718D-4230-9C10-6DC8583D1BB3}"/>
          </ac:graphicFrameMkLst>
        </pc:graphicFrameChg>
      </pc:sldChg>
      <pc:sldChg chg="addSp delSp modSp add">
        <pc:chgData name="Alex Deng" userId="d4f500f536efc9d3" providerId="LiveId" clId="{BDDBF2A3-CB57-4B0C-8B1B-E457FE00AF11}" dt="2019-03-19T23:13:54.901" v="2045" actId="20577"/>
        <pc:sldMkLst>
          <pc:docMk/>
          <pc:sldMk cId="1097213674" sldId="365"/>
        </pc:sldMkLst>
        <pc:spChg chg="mod">
          <ac:chgData name="Alex Deng" userId="d4f500f536efc9d3" providerId="LiveId" clId="{BDDBF2A3-CB57-4B0C-8B1B-E457FE00AF11}" dt="2019-03-19T22:28:10.602" v="1210" actId="207"/>
          <ac:spMkLst>
            <pc:docMk/>
            <pc:sldMk cId="1097213674" sldId="365"/>
            <ac:spMk id="2" creationId="{5B920A5E-D970-4B76-BAA3-2178E647EF59}"/>
          </ac:spMkLst>
        </pc:spChg>
        <pc:spChg chg="add del mod">
          <ac:chgData name="Alex Deng" userId="d4f500f536efc9d3" providerId="LiveId" clId="{BDDBF2A3-CB57-4B0C-8B1B-E457FE00AF11}" dt="2019-03-19T22:28:41.559" v="1217" actId="14100"/>
          <ac:spMkLst>
            <pc:docMk/>
            <pc:sldMk cId="1097213674" sldId="365"/>
            <ac:spMk id="3" creationId="{D52F0AC3-3A9C-45EB-9023-71031C69E99A}"/>
          </ac:spMkLst>
        </pc:spChg>
        <pc:spChg chg="add del mod">
          <ac:chgData name="Alex Deng" userId="d4f500f536efc9d3" providerId="LiveId" clId="{BDDBF2A3-CB57-4B0C-8B1B-E457FE00AF11}" dt="2019-03-19T22:22:10.474" v="1115" actId="11529"/>
          <ac:spMkLst>
            <pc:docMk/>
            <pc:sldMk cId="1097213674" sldId="365"/>
            <ac:spMk id="6" creationId="{A7CBC1BF-595C-4516-8CFB-84DA460BCB99}"/>
          </ac:spMkLst>
        </pc:spChg>
        <pc:spChg chg="add mod">
          <ac:chgData name="Alex Deng" userId="d4f500f536efc9d3" providerId="LiveId" clId="{BDDBF2A3-CB57-4B0C-8B1B-E457FE00AF11}" dt="2019-03-19T22:28:24.464" v="1212" actId="1076"/>
          <ac:spMkLst>
            <pc:docMk/>
            <pc:sldMk cId="1097213674" sldId="365"/>
            <ac:spMk id="7" creationId="{644CA9FE-AFCA-4EE0-9510-DB28A71335B8}"/>
          </ac:spMkLst>
        </pc:spChg>
        <pc:spChg chg="add mod">
          <ac:chgData name="Alex Deng" userId="d4f500f536efc9d3" providerId="LiveId" clId="{BDDBF2A3-CB57-4B0C-8B1B-E457FE00AF11}" dt="2019-03-19T23:13:54.901" v="2045" actId="20577"/>
          <ac:spMkLst>
            <pc:docMk/>
            <pc:sldMk cId="1097213674" sldId="365"/>
            <ac:spMk id="8" creationId="{B22BE7B7-CEA3-4B70-8E8F-1249EE77BFA6}"/>
          </ac:spMkLst>
        </pc:spChg>
        <pc:spChg chg="add mod">
          <ac:chgData name="Alex Deng" userId="d4f500f536efc9d3" providerId="LiveId" clId="{BDDBF2A3-CB57-4B0C-8B1B-E457FE00AF11}" dt="2019-03-19T22:28:34.026" v="1216" actId="1076"/>
          <ac:spMkLst>
            <pc:docMk/>
            <pc:sldMk cId="1097213674" sldId="365"/>
            <ac:spMk id="9" creationId="{F225C5DF-C0BE-4848-ADBE-F29D412C37A4}"/>
          </ac:spMkLst>
        </pc:spChg>
        <pc:spChg chg="add del mod">
          <ac:chgData name="Alex Deng" userId="d4f500f536efc9d3" providerId="LiveId" clId="{BDDBF2A3-CB57-4B0C-8B1B-E457FE00AF11}" dt="2019-03-19T22:28:01.391" v="1209" actId="478"/>
          <ac:spMkLst>
            <pc:docMk/>
            <pc:sldMk cId="1097213674" sldId="365"/>
            <ac:spMk id="20" creationId="{27238A30-9D13-47E7-B1D9-98F6FD89CFDE}"/>
          </ac:spMkLst>
        </pc:spChg>
        <pc:picChg chg="add del mod ord">
          <ac:chgData name="Alex Deng" userId="d4f500f536efc9d3" providerId="LiveId" clId="{BDDBF2A3-CB57-4B0C-8B1B-E457FE00AF11}" dt="2019-03-19T22:27:08.848" v="1201" actId="478"/>
          <ac:picMkLst>
            <pc:docMk/>
            <pc:sldMk cId="1097213674" sldId="365"/>
            <ac:picMk id="17" creationId="{73594384-8B08-453B-8359-B027DC322AF6}"/>
          </ac:picMkLst>
        </pc:picChg>
        <pc:picChg chg="add mod ord">
          <ac:chgData name="Alex Deng" userId="d4f500f536efc9d3" providerId="LiveId" clId="{BDDBF2A3-CB57-4B0C-8B1B-E457FE00AF11}" dt="2019-03-19T22:27:51.761" v="1206" actId="167"/>
          <ac:picMkLst>
            <pc:docMk/>
            <pc:sldMk cId="1097213674" sldId="365"/>
            <ac:picMk id="18" creationId="{7122D087-1CB9-40C5-A551-60AE399290A6}"/>
          </ac:picMkLst>
        </pc:picChg>
        <pc:cxnChg chg="add mod">
          <ac:chgData name="Alex Deng" userId="d4f500f536efc9d3" providerId="LiveId" clId="{BDDBF2A3-CB57-4B0C-8B1B-E457FE00AF11}" dt="2019-03-19T22:28:21.080" v="1211" actId="1076"/>
          <ac:cxnSpMkLst>
            <pc:docMk/>
            <pc:sldMk cId="1097213674" sldId="365"/>
            <ac:cxnSpMk id="11" creationId="{00BD8CFC-4D46-4916-B914-2F30549A44B7}"/>
          </ac:cxnSpMkLst>
        </pc:cxnChg>
        <pc:cxnChg chg="add mod">
          <ac:chgData name="Alex Deng" userId="d4f500f536efc9d3" providerId="LiveId" clId="{BDDBF2A3-CB57-4B0C-8B1B-E457FE00AF11}" dt="2019-03-19T22:28:26.376" v="1213" actId="1076"/>
          <ac:cxnSpMkLst>
            <pc:docMk/>
            <pc:sldMk cId="1097213674" sldId="365"/>
            <ac:cxnSpMk id="13" creationId="{10157D9A-D021-441D-8381-E988113829D6}"/>
          </ac:cxnSpMkLst>
        </pc:cxnChg>
        <pc:cxnChg chg="add mod">
          <ac:chgData name="Alex Deng" userId="d4f500f536efc9d3" providerId="LiveId" clId="{BDDBF2A3-CB57-4B0C-8B1B-E457FE00AF11}" dt="2019-03-19T22:28:31.522" v="1215" actId="1076"/>
          <ac:cxnSpMkLst>
            <pc:docMk/>
            <pc:sldMk cId="1097213674" sldId="365"/>
            <ac:cxnSpMk id="16" creationId="{90F4FFB5-CEC8-4D7F-99D0-8CDDB875E4BE}"/>
          </ac:cxnSpMkLst>
        </pc:cxnChg>
      </pc:sldChg>
      <pc:sldChg chg="addSp modSp add setBg modAnim">
        <pc:chgData name="Alex Deng" userId="d4f500f536efc9d3" providerId="LiveId" clId="{BDDBF2A3-CB57-4B0C-8B1B-E457FE00AF11}" dt="2019-03-19T22:33:38.895" v="1294" actId="14100"/>
        <pc:sldMkLst>
          <pc:docMk/>
          <pc:sldMk cId="4192596999" sldId="366"/>
        </pc:sldMkLst>
        <pc:spChg chg="add mod">
          <ac:chgData name="Alex Deng" userId="d4f500f536efc9d3" providerId="LiveId" clId="{BDDBF2A3-CB57-4B0C-8B1B-E457FE00AF11}" dt="2019-03-19T22:33:12.644" v="1291" actId="164"/>
          <ac:spMkLst>
            <pc:docMk/>
            <pc:sldMk cId="4192596999" sldId="366"/>
            <ac:spMk id="3" creationId="{13D4536F-6B60-4B18-A4CD-3532FDD061FE}"/>
          </ac:spMkLst>
        </pc:spChg>
        <pc:spChg chg="add mod">
          <ac:chgData name="Alex Deng" userId="d4f500f536efc9d3" providerId="LiveId" clId="{BDDBF2A3-CB57-4B0C-8B1B-E457FE00AF11}" dt="2019-03-19T22:33:38.895" v="1294" actId="14100"/>
          <ac:spMkLst>
            <pc:docMk/>
            <pc:sldMk cId="4192596999" sldId="366"/>
            <ac:spMk id="8" creationId="{6BA2ACBC-D24F-4D2F-B460-38FF435868E2}"/>
          </ac:spMkLst>
        </pc:spChg>
        <pc:grpChg chg="add mod">
          <ac:chgData name="Alex Deng" userId="d4f500f536efc9d3" providerId="LiveId" clId="{BDDBF2A3-CB57-4B0C-8B1B-E457FE00AF11}" dt="2019-03-19T22:33:12.644" v="1291" actId="164"/>
          <ac:grpSpMkLst>
            <pc:docMk/>
            <pc:sldMk cId="4192596999" sldId="366"/>
            <ac:grpSpMk id="6" creationId="{C9BE5249-64A8-4389-B5E1-099B3BC16F34}"/>
          </ac:grpSpMkLst>
        </pc:grpChg>
        <pc:graphicFrameChg chg="mod">
          <ac:chgData name="Alex Deng" userId="d4f500f536efc9d3" providerId="LiveId" clId="{BDDBF2A3-CB57-4B0C-8B1B-E457FE00AF11}" dt="2019-03-19T22:13:35.996" v="889"/>
          <ac:graphicFrameMkLst>
            <pc:docMk/>
            <pc:sldMk cId="4192596999" sldId="366"/>
            <ac:graphicFrameMk id="7" creationId="{657F3A45-718D-4230-9C10-6DC8583D1BB3}"/>
          </ac:graphicFrameMkLst>
        </pc:graphicFrameChg>
      </pc:sldChg>
      <pc:sldChg chg="addSp delSp modSp add">
        <pc:chgData name="Alex Deng" userId="d4f500f536efc9d3" providerId="LiveId" clId="{BDDBF2A3-CB57-4B0C-8B1B-E457FE00AF11}" dt="2019-03-20T18:43:22.391" v="7456" actId="1076"/>
        <pc:sldMkLst>
          <pc:docMk/>
          <pc:sldMk cId="3852816542" sldId="367"/>
        </pc:sldMkLst>
        <pc:spChg chg="mod">
          <ac:chgData name="Alex Deng" userId="d4f500f536efc9d3" providerId="LiveId" clId="{BDDBF2A3-CB57-4B0C-8B1B-E457FE00AF11}" dt="2019-03-19T22:48:32.616" v="1505" actId="20577"/>
          <ac:spMkLst>
            <pc:docMk/>
            <pc:sldMk cId="3852816542" sldId="367"/>
            <ac:spMk id="2" creationId="{5B920A5E-D970-4B76-BAA3-2178E647EF59}"/>
          </ac:spMkLst>
        </pc:spChg>
        <pc:spChg chg="mod">
          <ac:chgData name="Alex Deng" userId="d4f500f536efc9d3" providerId="LiveId" clId="{BDDBF2A3-CB57-4B0C-8B1B-E457FE00AF11}" dt="2019-03-19T22:30:04.522" v="1252" actId="20577"/>
          <ac:spMkLst>
            <pc:docMk/>
            <pc:sldMk cId="3852816542" sldId="367"/>
            <ac:spMk id="3" creationId="{D52F0AC3-3A9C-45EB-9023-71031C69E99A}"/>
          </ac:spMkLst>
        </pc:spChg>
        <pc:spChg chg="mod">
          <ac:chgData name="Alex Deng" userId="d4f500f536efc9d3" providerId="LiveId" clId="{BDDBF2A3-CB57-4B0C-8B1B-E457FE00AF11}" dt="2019-03-19T22:54:18.973" v="1655" actId="164"/>
          <ac:spMkLst>
            <pc:docMk/>
            <pc:sldMk cId="3852816542" sldId="367"/>
            <ac:spMk id="7" creationId="{644CA9FE-AFCA-4EE0-9510-DB28A71335B8}"/>
          </ac:spMkLst>
        </pc:spChg>
        <pc:spChg chg="mod">
          <ac:chgData name="Alex Deng" userId="d4f500f536efc9d3" providerId="LiveId" clId="{BDDBF2A3-CB57-4B0C-8B1B-E457FE00AF11}" dt="2019-03-20T18:42:55.234" v="7437" actId="20577"/>
          <ac:spMkLst>
            <pc:docMk/>
            <pc:sldMk cId="3852816542" sldId="367"/>
            <ac:spMk id="8" creationId="{B22BE7B7-CEA3-4B70-8E8F-1249EE77BFA6}"/>
          </ac:spMkLst>
        </pc:spChg>
        <pc:spChg chg="mod">
          <ac:chgData name="Alex Deng" userId="d4f500f536efc9d3" providerId="LiveId" clId="{BDDBF2A3-CB57-4B0C-8B1B-E457FE00AF11}" dt="2019-03-19T22:54:18.973" v="1655" actId="164"/>
          <ac:spMkLst>
            <pc:docMk/>
            <pc:sldMk cId="3852816542" sldId="367"/>
            <ac:spMk id="9" creationId="{F225C5DF-C0BE-4848-ADBE-F29D412C37A4}"/>
          </ac:spMkLst>
        </pc:spChg>
        <pc:grpChg chg="add mod">
          <ac:chgData name="Alex Deng" userId="d4f500f536efc9d3" providerId="LiveId" clId="{BDDBF2A3-CB57-4B0C-8B1B-E457FE00AF11}" dt="2019-03-20T18:43:20.438" v="7455" actId="1076"/>
          <ac:grpSpMkLst>
            <pc:docMk/>
            <pc:sldMk cId="3852816542" sldId="367"/>
            <ac:grpSpMk id="6" creationId="{C5BCE023-05DC-4A2F-ABFF-4B018A4ECA5A}"/>
          </ac:grpSpMkLst>
        </pc:grpChg>
        <pc:picChg chg="add del mod ord">
          <ac:chgData name="Alex Deng" userId="d4f500f536efc9d3" providerId="LiveId" clId="{BDDBF2A3-CB57-4B0C-8B1B-E457FE00AF11}" dt="2019-03-19T22:49:07.246" v="1515" actId="167"/>
          <ac:picMkLst>
            <pc:docMk/>
            <pc:sldMk cId="3852816542" sldId="367"/>
            <ac:picMk id="18" creationId="{7122D087-1CB9-40C5-A551-60AE399290A6}"/>
          </ac:picMkLst>
        </pc:picChg>
        <pc:cxnChg chg="mod">
          <ac:chgData name="Alex Deng" userId="d4f500f536efc9d3" providerId="LiveId" clId="{BDDBF2A3-CB57-4B0C-8B1B-E457FE00AF11}" dt="2019-03-19T22:54:18.973" v="1655" actId="164"/>
          <ac:cxnSpMkLst>
            <pc:docMk/>
            <pc:sldMk cId="3852816542" sldId="367"/>
            <ac:cxnSpMk id="11" creationId="{00BD8CFC-4D46-4916-B914-2F30549A44B7}"/>
          </ac:cxnSpMkLst>
        </pc:cxnChg>
        <pc:cxnChg chg="mod">
          <ac:chgData name="Alex Deng" userId="d4f500f536efc9d3" providerId="LiveId" clId="{BDDBF2A3-CB57-4B0C-8B1B-E457FE00AF11}" dt="2019-03-20T18:43:22.391" v="7456" actId="1076"/>
          <ac:cxnSpMkLst>
            <pc:docMk/>
            <pc:sldMk cId="3852816542" sldId="367"/>
            <ac:cxnSpMk id="13" creationId="{10157D9A-D021-441D-8381-E988113829D6}"/>
          </ac:cxnSpMkLst>
        </pc:cxnChg>
        <pc:cxnChg chg="mod">
          <ac:chgData name="Alex Deng" userId="d4f500f536efc9d3" providerId="LiveId" clId="{BDDBF2A3-CB57-4B0C-8B1B-E457FE00AF11}" dt="2019-03-19T22:54:18.973" v="1655" actId="164"/>
          <ac:cxnSpMkLst>
            <pc:docMk/>
            <pc:sldMk cId="3852816542" sldId="367"/>
            <ac:cxnSpMk id="16" creationId="{90F4FFB5-CEC8-4D7F-99D0-8CDDB875E4BE}"/>
          </ac:cxnSpMkLst>
        </pc:cxnChg>
      </pc:sldChg>
      <pc:sldChg chg="addSp delSp modSp add mod setBg">
        <pc:chgData name="Alex Deng" userId="d4f500f536efc9d3" providerId="LiveId" clId="{BDDBF2A3-CB57-4B0C-8B1B-E457FE00AF11}" dt="2019-03-20T18:40:34.577" v="7415" actId="114"/>
        <pc:sldMkLst>
          <pc:docMk/>
          <pc:sldMk cId="222383445" sldId="368"/>
        </pc:sldMkLst>
        <pc:spChg chg="mod">
          <ac:chgData name="Alex Deng" userId="d4f500f536efc9d3" providerId="LiveId" clId="{BDDBF2A3-CB57-4B0C-8B1B-E457FE00AF11}" dt="2019-03-19T22:47:43.669" v="1485" actId="26606"/>
          <ac:spMkLst>
            <pc:docMk/>
            <pc:sldMk cId="222383445" sldId="368"/>
            <ac:spMk id="2" creationId="{B5631C86-F1DB-4451-BE84-72729DD7219E}"/>
          </ac:spMkLst>
        </pc:spChg>
        <pc:spChg chg="mod">
          <ac:chgData name="Alex Deng" userId="d4f500f536efc9d3" providerId="LiveId" clId="{BDDBF2A3-CB57-4B0C-8B1B-E457FE00AF11}" dt="2019-03-20T18:40:34.577" v="7415" actId="114"/>
          <ac:spMkLst>
            <pc:docMk/>
            <pc:sldMk cId="222383445" sldId="368"/>
            <ac:spMk id="3" creationId="{4747E41A-2237-42FF-BD62-A739FCDCCEAE}"/>
          </ac:spMkLst>
        </pc:spChg>
        <pc:spChg chg="mod">
          <ac:chgData name="Alex Deng" userId="d4f500f536efc9d3" providerId="LiveId" clId="{BDDBF2A3-CB57-4B0C-8B1B-E457FE00AF11}" dt="2019-03-19T22:47:43.669" v="1485" actId="26606"/>
          <ac:spMkLst>
            <pc:docMk/>
            <pc:sldMk cId="222383445" sldId="368"/>
            <ac:spMk id="4" creationId="{51AD8451-852D-45D1-855A-1C8850103F65}"/>
          </ac:spMkLst>
        </pc:spChg>
        <pc:spChg chg="mod">
          <ac:chgData name="Alex Deng" userId="d4f500f536efc9d3" providerId="LiveId" clId="{BDDBF2A3-CB57-4B0C-8B1B-E457FE00AF11}" dt="2019-03-19T22:47:43.669" v="1485" actId="26606"/>
          <ac:spMkLst>
            <pc:docMk/>
            <pc:sldMk cId="222383445" sldId="368"/>
            <ac:spMk id="5" creationId="{10E116DA-D283-4D4F-A26A-0203B5E87FEF}"/>
          </ac:spMkLst>
        </pc:spChg>
        <pc:spChg chg="add del">
          <ac:chgData name="Alex Deng" userId="d4f500f536efc9d3" providerId="LiveId" clId="{BDDBF2A3-CB57-4B0C-8B1B-E457FE00AF11}" dt="2019-03-19T22:47:43.669" v="1485" actId="26606"/>
          <ac:spMkLst>
            <pc:docMk/>
            <pc:sldMk cId="222383445" sldId="368"/>
            <ac:spMk id="10" creationId="{C843AFC8-D8D0-4784-B08C-6324FA88E6DD}"/>
          </ac:spMkLst>
        </pc:spChg>
        <pc:spChg chg="add del">
          <ac:chgData name="Alex Deng" userId="d4f500f536efc9d3" providerId="LiveId" clId="{BDDBF2A3-CB57-4B0C-8B1B-E457FE00AF11}" dt="2019-03-19T22:47:43.669" v="1485" actId="26606"/>
          <ac:spMkLst>
            <pc:docMk/>
            <pc:sldMk cId="222383445" sldId="368"/>
            <ac:spMk id="12" creationId="{854B1A56-8AFB-4D4F-8D98-1E832D6FFE67}"/>
          </ac:spMkLst>
        </pc:spChg>
        <pc:spChg chg="add del">
          <ac:chgData name="Alex Deng" userId="d4f500f536efc9d3" providerId="LiveId" clId="{BDDBF2A3-CB57-4B0C-8B1B-E457FE00AF11}" dt="2019-03-19T22:47:43.669" v="1485" actId="26606"/>
          <ac:spMkLst>
            <pc:docMk/>
            <pc:sldMk cId="222383445" sldId="368"/>
            <ac:spMk id="14" creationId="{F8E828FC-05B4-4BA4-92D3-3DF79D42D88E}"/>
          </ac:spMkLst>
        </pc:spChg>
      </pc:sldChg>
      <pc:sldChg chg="addSp delSp modSp add mod setBg">
        <pc:chgData name="Alex Deng" userId="d4f500f536efc9d3" providerId="LiveId" clId="{BDDBF2A3-CB57-4B0C-8B1B-E457FE00AF11}" dt="2019-03-20T18:49:13.751" v="7624" actId="20577"/>
        <pc:sldMkLst>
          <pc:docMk/>
          <pc:sldMk cId="2424938370" sldId="369"/>
        </pc:sldMkLst>
        <pc:spChg chg="del mod">
          <ac:chgData name="Alex Deng" userId="d4f500f536efc9d3" providerId="LiveId" clId="{BDDBF2A3-CB57-4B0C-8B1B-E457FE00AF11}" dt="2019-03-19T23:03:13.261" v="1921" actId="478"/>
          <ac:spMkLst>
            <pc:docMk/>
            <pc:sldMk cId="2424938370" sldId="369"/>
            <ac:spMk id="2" creationId="{7D6BB79E-4729-4FE5-AFE3-783D6885BF75}"/>
          </ac:spMkLst>
        </pc:spChg>
        <pc:spChg chg="del mod">
          <ac:chgData name="Alex Deng" userId="d4f500f536efc9d3" providerId="LiveId" clId="{BDDBF2A3-CB57-4B0C-8B1B-E457FE00AF11}" dt="2019-03-19T23:03:09.074" v="1920" actId="26606"/>
          <ac:spMkLst>
            <pc:docMk/>
            <pc:sldMk cId="2424938370" sldId="369"/>
            <ac:spMk id="3" creationId="{67EFC0A9-887B-4C72-BD93-631B13729A89}"/>
          </ac:spMkLst>
        </pc:spChg>
        <pc:spChg chg="mod">
          <ac:chgData name="Alex Deng" userId="d4f500f536efc9d3" providerId="LiveId" clId="{BDDBF2A3-CB57-4B0C-8B1B-E457FE00AF11}" dt="2019-03-19T23:03:09.074" v="1920" actId="26606"/>
          <ac:spMkLst>
            <pc:docMk/>
            <pc:sldMk cId="2424938370" sldId="369"/>
            <ac:spMk id="4" creationId="{7DE97EAA-C0BB-42F2-AA37-80EC4658EAB4}"/>
          </ac:spMkLst>
        </pc:spChg>
        <pc:spChg chg="mod">
          <ac:chgData name="Alex Deng" userId="d4f500f536efc9d3" providerId="LiveId" clId="{BDDBF2A3-CB57-4B0C-8B1B-E457FE00AF11}" dt="2019-03-19T23:03:09.074" v="1920" actId="26606"/>
          <ac:spMkLst>
            <pc:docMk/>
            <pc:sldMk cId="2424938370" sldId="369"/>
            <ac:spMk id="5" creationId="{1931F9DE-6B00-4C64-90DD-30658EC1A4A0}"/>
          </ac:spMkLst>
        </pc:spChg>
        <pc:graphicFrameChg chg="add mod">
          <ac:chgData name="Alex Deng" userId="d4f500f536efc9d3" providerId="LiveId" clId="{BDDBF2A3-CB57-4B0C-8B1B-E457FE00AF11}" dt="2019-03-20T18:49:13.751" v="7624" actId="20577"/>
          <ac:graphicFrameMkLst>
            <pc:docMk/>
            <pc:sldMk cId="2424938370" sldId="369"/>
            <ac:graphicFrameMk id="7" creationId="{1E643DE0-5603-4291-84A6-A3184EE90B13}"/>
          </ac:graphicFrameMkLst>
        </pc:graphicFrameChg>
      </pc:sldChg>
      <pc:sldChg chg="modSp add">
        <pc:chgData name="Alex Deng" userId="d4f500f536efc9d3" providerId="LiveId" clId="{BDDBF2A3-CB57-4B0C-8B1B-E457FE00AF11}" dt="2019-03-20T18:43:14.271" v="7454" actId="14100"/>
        <pc:sldMkLst>
          <pc:docMk/>
          <pc:sldMk cId="294625463" sldId="370"/>
        </pc:sldMkLst>
        <pc:spChg chg="mod">
          <ac:chgData name="Alex Deng" userId="d4f500f536efc9d3" providerId="LiveId" clId="{BDDBF2A3-CB57-4B0C-8B1B-E457FE00AF11}" dt="2019-03-20T18:41:30.658" v="7420" actId="20577"/>
          <ac:spMkLst>
            <pc:docMk/>
            <pc:sldMk cId="294625463" sldId="370"/>
            <ac:spMk id="3" creationId="{D52F0AC3-3A9C-45EB-9023-71031C69E99A}"/>
          </ac:spMkLst>
        </pc:spChg>
        <pc:spChg chg="mod">
          <ac:chgData name="Alex Deng" userId="d4f500f536efc9d3" providerId="LiveId" clId="{BDDBF2A3-CB57-4B0C-8B1B-E457FE00AF11}" dt="2019-03-19T22:51:52.159" v="1643" actId="1076"/>
          <ac:spMkLst>
            <pc:docMk/>
            <pc:sldMk cId="294625463" sldId="370"/>
            <ac:spMk id="7" creationId="{644CA9FE-AFCA-4EE0-9510-DB28A71335B8}"/>
          </ac:spMkLst>
        </pc:spChg>
        <pc:spChg chg="mod">
          <ac:chgData name="Alex Deng" userId="d4f500f536efc9d3" providerId="LiveId" clId="{BDDBF2A3-CB57-4B0C-8B1B-E457FE00AF11}" dt="2019-03-20T18:43:10.494" v="7452" actId="1076"/>
          <ac:spMkLst>
            <pc:docMk/>
            <pc:sldMk cId="294625463" sldId="370"/>
            <ac:spMk id="8" creationId="{B22BE7B7-CEA3-4B70-8E8F-1249EE77BFA6}"/>
          </ac:spMkLst>
        </pc:spChg>
        <pc:cxnChg chg="mod">
          <ac:chgData name="Alex Deng" userId="d4f500f536efc9d3" providerId="LiveId" clId="{BDDBF2A3-CB57-4B0C-8B1B-E457FE00AF11}" dt="2019-03-19T22:51:54.392" v="1644" actId="1076"/>
          <ac:cxnSpMkLst>
            <pc:docMk/>
            <pc:sldMk cId="294625463" sldId="370"/>
            <ac:cxnSpMk id="11" creationId="{00BD8CFC-4D46-4916-B914-2F30549A44B7}"/>
          </ac:cxnSpMkLst>
        </pc:cxnChg>
        <pc:cxnChg chg="mod">
          <ac:chgData name="Alex Deng" userId="d4f500f536efc9d3" providerId="LiveId" clId="{BDDBF2A3-CB57-4B0C-8B1B-E457FE00AF11}" dt="2019-03-20T18:43:14.271" v="7454" actId="14100"/>
          <ac:cxnSpMkLst>
            <pc:docMk/>
            <pc:sldMk cId="294625463" sldId="370"/>
            <ac:cxnSpMk id="13" creationId="{10157D9A-D021-441D-8381-E988113829D6}"/>
          </ac:cxnSpMkLst>
        </pc:cxnChg>
      </pc:sldChg>
      <pc:sldChg chg="addSp delSp modSp add">
        <pc:chgData name="Alex Deng" userId="d4f500f536efc9d3" providerId="LiveId" clId="{BDDBF2A3-CB57-4B0C-8B1B-E457FE00AF11}" dt="2019-03-19T22:58:25.907" v="1719" actId="6549"/>
        <pc:sldMkLst>
          <pc:docMk/>
          <pc:sldMk cId="67376118" sldId="371"/>
        </pc:sldMkLst>
        <pc:spChg chg="mod">
          <ac:chgData name="Alex Deng" userId="d4f500f536efc9d3" providerId="LiveId" clId="{BDDBF2A3-CB57-4B0C-8B1B-E457FE00AF11}" dt="2019-03-19T22:56:16.171" v="1688" actId="20577"/>
          <ac:spMkLst>
            <pc:docMk/>
            <pc:sldMk cId="67376118" sldId="371"/>
            <ac:spMk id="2" creationId="{9D2D8F60-17CE-4BE4-8FD4-E20FEED4F389}"/>
          </ac:spMkLst>
        </pc:spChg>
        <pc:spChg chg="mod">
          <ac:chgData name="Alex Deng" userId="d4f500f536efc9d3" providerId="LiveId" clId="{BDDBF2A3-CB57-4B0C-8B1B-E457FE00AF11}" dt="2019-03-19T22:58:25.907" v="1719" actId="6549"/>
          <ac:spMkLst>
            <pc:docMk/>
            <pc:sldMk cId="67376118" sldId="371"/>
            <ac:spMk id="3" creationId="{5B823EA5-66F7-48E4-AE04-EB3F843304A8}"/>
          </ac:spMkLst>
        </pc:spChg>
        <pc:spChg chg="del">
          <ac:chgData name="Alex Deng" userId="d4f500f536efc9d3" providerId="LiveId" clId="{BDDBF2A3-CB57-4B0C-8B1B-E457FE00AF11}" dt="2019-03-19T22:55:22.131" v="1667" actId="478"/>
          <ac:spMkLst>
            <pc:docMk/>
            <pc:sldMk cId="67376118" sldId="371"/>
            <ac:spMk id="7" creationId="{DD2883A3-B737-4B91-BB6C-0F7AA9B9EDC2}"/>
          </ac:spMkLst>
        </pc:spChg>
        <pc:spChg chg="mod">
          <ac:chgData name="Alex Deng" userId="d4f500f536efc9d3" providerId="LiveId" clId="{BDDBF2A3-CB57-4B0C-8B1B-E457FE00AF11}" dt="2019-03-19T22:55:10.822" v="1665" actId="1076"/>
          <ac:spMkLst>
            <pc:docMk/>
            <pc:sldMk cId="67376118" sldId="371"/>
            <ac:spMk id="8" creationId="{0BC30935-1778-4491-8ECE-D62ED4BB28C5}"/>
          </ac:spMkLst>
        </pc:spChg>
        <pc:spChg chg="del">
          <ac:chgData name="Alex Deng" userId="d4f500f536efc9d3" providerId="LiveId" clId="{BDDBF2A3-CB57-4B0C-8B1B-E457FE00AF11}" dt="2019-03-19T22:55:24.291" v="1668" actId="478"/>
          <ac:spMkLst>
            <pc:docMk/>
            <pc:sldMk cId="67376118" sldId="371"/>
            <ac:spMk id="9" creationId="{A42FB8B0-E900-4144-A9F5-BD9229467878}"/>
          </ac:spMkLst>
        </pc:spChg>
        <pc:grpChg chg="add del mod">
          <ac:chgData name="Alex Deng" userId="d4f500f536efc9d3" providerId="LiveId" clId="{BDDBF2A3-CB57-4B0C-8B1B-E457FE00AF11}" dt="2019-03-19T22:55:25.076" v="1669" actId="478"/>
          <ac:grpSpMkLst>
            <pc:docMk/>
            <pc:sldMk cId="67376118" sldId="371"/>
            <ac:grpSpMk id="6" creationId="{51328E76-726E-4238-9862-CEE4FEDA8369}"/>
          </ac:grpSpMkLst>
        </pc:grpChg>
        <pc:cxnChg chg="del">
          <ac:chgData name="Alex Deng" userId="d4f500f536efc9d3" providerId="LiveId" clId="{BDDBF2A3-CB57-4B0C-8B1B-E457FE00AF11}" dt="2019-03-19T22:55:20.609" v="1666" actId="478"/>
          <ac:cxnSpMkLst>
            <pc:docMk/>
            <pc:sldMk cId="67376118" sldId="371"/>
            <ac:cxnSpMk id="10" creationId="{E1ED0F20-D3A1-4526-8DD8-BEA2B0C1B9FE}"/>
          </ac:cxnSpMkLst>
        </pc:cxnChg>
        <pc:cxnChg chg="mod">
          <ac:chgData name="Alex Deng" userId="d4f500f536efc9d3" providerId="LiveId" clId="{BDDBF2A3-CB57-4B0C-8B1B-E457FE00AF11}" dt="2019-03-19T22:55:08.406" v="1664" actId="1076"/>
          <ac:cxnSpMkLst>
            <pc:docMk/>
            <pc:sldMk cId="67376118" sldId="371"/>
            <ac:cxnSpMk id="11" creationId="{A8A255DC-B5CD-4D94-BAE8-C2E8DC69F3D6}"/>
          </ac:cxnSpMkLst>
        </pc:cxnChg>
      </pc:sldChg>
      <pc:sldChg chg="add del">
        <pc:chgData name="Alex Deng" userId="d4f500f536efc9d3" providerId="LiveId" clId="{BDDBF2A3-CB57-4B0C-8B1B-E457FE00AF11}" dt="2019-03-19T22:52:57.961" v="1647" actId="2696"/>
        <pc:sldMkLst>
          <pc:docMk/>
          <pc:sldMk cId="2084307812" sldId="372"/>
        </pc:sldMkLst>
      </pc:sldChg>
      <pc:sldChg chg="modSp add">
        <pc:chgData name="Alex Deng" userId="d4f500f536efc9d3" providerId="LiveId" clId="{BDDBF2A3-CB57-4B0C-8B1B-E457FE00AF11}" dt="2019-03-19T22:58:29.370" v="1720" actId="6549"/>
        <pc:sldMkLst>
          <pc:docMk/>
          <pc:sldMk cId="3317283498" sldId="372"/>
        </pc:sldMkLst>
        <pc:spChg chg="mod">
          <ac:chgData name="Alex Deng" userId="d4f500f536efc9d3" providerId="LiveId" clId="{BDDBF2A3-CB57-4B0C-8B1B-E457FE00AF11}" dt="2019-03-19T22:56:55.884" v="1717" actId="20577"/>
          <ac:spMkLst>
            <pc:docMk/>
            <pc:sldMk cId="3317283498" sldId="372"/>
            <ac:spMk id="2" creationId="{9D2D8F60-17CE-4BE4-8FD4-E20FEED4F389}"/>
          </ac:spMkLst>
        </pc:spChg>
        <pc:spChg chg="mod">
          <ac:chgData name="Alex Deng" userId="d4f500f536efc9d3" providerId="LiveId" clId="{BDDBF2A3-CB57-4B0C-8B1B-E457FE00AF11}" dt="2019-03-19T22:58:29.370" v="1720" actId="6549"/>
          <ac:spMkLst>
            <pc:docMk/>
            <pc:sldMk cId="3317283498" sldId="372"/>
            <ac:spMk id="3" creationId="{5B823EA5-66F7-48E4-AE04-EB3F843304A8}"/>
          </ac:spMkLst>
        </pc:spChg>
      </pc:sldChg>
      <pc:sldChg chg="modSp add modAnim">
        <pc:chgData name="Alex Deng" userId="d4f500f536efc9d3" providerId="LiveId" clId="{BDDBF2A3-CB57-4B0C-8B1B-E457FE00AF11}" dt="2019-03-19T23:00:51.266" v="1768"/>
        <pc:sldMkLst>
          <pc:docMk/>
          <pc:sldMk cId="2808356401" sldId="373"/>
        </pc:sldMkLst>
        <pc:spChg chg="mod">
          <ac:chgData name="Alex Deng" userId="d4f500f536efc9d3" providerId="LiveId" clId="{BDDBF2A3-CB57-4B0C-8B1B-E457FE00AF11}" dt="2019-03-19T22:59:18.944" v="1733" actId="20577"/>
          <ac:spMkLst>
            <pc:docMk/>
            <pc:sldMk cId="2808356401" sldId="373"/>
            <ac:spMk id="2" creationId="{9D2D8F60-17CE-4BE4-8FD4-E20FEED4F389}"/>
          </ac:spMkLst>
        </pc:spChg>
        <pc:spChg chg="mod">
          <ac:chgData name="Alex Deng" userId="d4f500f536efc9d3" providerId="LiveId" clId="{BDDBF2A3-CB57-4B0C-8B1B-E457FE00AF11}" dt="2019-03-19T23:00:39.915" v="1767" actId="403"/>
          <ac:spMkLst>
            <pc:docMk/>
            <pc:sldMk cId="2808356401" sldId="373"/>
            <ac:spMk id="3" creationId="{5B823EA5-66F7-48E4-AE04-EB3F843304A8}"/>
          </ac:spMkLst>
        </pc:spChg>
      </pc:sldChg>
      <pc:sldChg chg="modSp add">
        <pc:chgData name="Alex Deng" userId="d4f500f536efc9d3" providerId="LiveId" clId="{BDDBF2A3-CB57-4B0C-8B1B-E457FE00AF11}" dt="2019-03-20T00:43:04.924" v="5908" actId="20577"/>
        <pc:sldMkLst>
          <pc:docMk/>
          <pc:sldMk cId="1979443446" sldId="374"/>
        </pc:sldMkLst>
        <pc:spChg chg="mod">
          <ac:chgData name="Alex Deng" userId="d4f500f536efc9d3" providerId="LiveId" clId="{BDDBF2A3-CB57-4B0C-8B1B-E457FE00AF11}" dt="2019-03-19T23:44:50.607" v="2563" actId="20577"/>
          <ac:spMkLst>
            <pc:docMk/>
            <pc:sldMk cId="1979443446" sldId="374"/>
            <ac:spMk id="2" creationId="{9D2D8F60-17CE-4BE4-8FD4-E20FEED4F389}"/>
          </ac:spMkLst>
        </pc:spChg>
        <pc:spChg chg="mod">
          <ac:chgData name="Alex Deng" userId="d4f500f536efc9d3" providerId="LiveId" clId="{BDDBF2A3-CB57-4B0C-8B1B-E457FE00AF11}" dt="2019-03-20T00:43:04.924" v="5908" actId="20577"/>
          <ac:spMkLst>
            <pc:docMk/>
            <pc:sldMk cId="1979443446" sldId="374"/>
            <ac:spMk id="3" creationId="{5B823EA5-66F7-48E4-AE04-EB3F843304A8}"/>
          </ac:spMkLst>
        </pc:spChg>
      </pc:sldChg>
      <pc:sldChg chg="addSp delSp modSp add del">
        <pc:chgData name="Alex Deng" userId="d4f500f536efc9d3" providerId="LiveId" clId="{BDDBF2A3-CB57-4B0C-8B1B-E457FE00AF11}" dt="2019-03-19T23:44:10.762" v="2547" actId="2696"/>
        <pc:sldMkLst>
          <pc:docMk/>
          <pc:sldMk cId="1703844975" sldId="375"/>
        </pc:sldMkLst>
        <pc:spChg chg="mod">
          <ac:chgData name="Alex Deng" userId="d4f500f536efc9d3" providerId="LiveId" clId="{BDDBF2A3-CB57-4B0C-8B1B-E457FE00AF11}" dt="2019-03-19T23:43:00.123" v="2463" actId="20577"/>
          <ac:spMkLst>
            <pc:docMk/>
            <pc:sldMk cId="1703844975" sldId="375"/>
            <ac:spMk id="2" creationId="{9D2D8F60-17CE-4BE4-8FD4-E20FEED4F389}"/>
          </ac:spMkLst>
        </pc:spChg>
        <pc:spChg chg="mod">
          <ac:chgData name="Alex Deng" userId="d4f500f536efc9d3" providerId="LiveId" clId="{BDDBF2A3-CB57-4B0C-8B1B-E457FE00AF11}" dt="2019-03-19T23:43:28.582" v="2491" actId="20577"/>
          <ac:spMkLst>
            <pc:docMk/>
            <pc:sldMk cId="1703844975" sldId="375"/>
            <ac:spMk id="3" creationId="{5B823EA5-66F7-48E4-AE04-EB3F843304A8}"/>
          </ac:spMkLst>
        </pc:spChg>
        <pc:spChg chg="add del">
          <ac:chgData name="Alex Deng" userId="d4f500f536efc9d3" providerId="LiveId" clId="{BDDBF2A3-CB57-4B0C-8B1B-E457FE00AF11}" dt="2019-03-19T23:43:04.148" v="2465"/>
          <ac:spMkLst>
            <pc:docMk/>
            <pc:sldMk cId="1703844975" sldId="375"/>
            <ac:spMk id="6" creationId="{D983F1E5-04FD-46B2-A5E2-5BCC832C9F02}"/>
          </ac:spMkLst>
        </pc:spChg>
      </pc:sldChg>
      <pc:sldChg chg="addSp delSp modSp add mod setBg">
        <pc:chgData name="Alex Deng" userId="d4f500f536efc9d3" providerId="LiveId" clId="{BDDBF2A3-CB57-4B0C-8B1B-E457FE00AF11}" dt="2019-03-28T21:27:44.504" v="8336" actId="20577"/>
        <pc:sldMkLst>
          <pc:docMk/>
          <pc:sldMk cId="828401093" sldId="376"/>
        </pc:sldMkLst>
        <pc:spChg chg="del mod">
          <ac:chgData name="Alex Deng" userId="d4f500f536efc9d3" providerId="LiveId" clId="{BDDBF2A3-CB57-4B0C-8B1B-E457FE00AF11}" dt="2019-03-19T23:14:15.786" v="2046" actId="478"/>
          <ac:spMkLst>
            <pc:docMk/>
            <pc:sldMk cId="828401093" sldId="376"/>
            <ac:spMk id="2" creationId="{C1021017-155C-4D6F-B875-A1F47F0821C3}"/>
          </ac:spMkLst>
        </pc:spChg>
        <pc:spChg chg="del">
          <ac:chgData name="Alex Deng" userId="d4f500f536efc9d3" providerId="LiveId" clId="{BDDBF2A3-CB57-4B0C-8B1B-E457FE00AF11}" dt="2019-03-19T23:12:40.655" v="2017"/>
          <ac:spMkLst>
            <pc:docMk/>
            <pc:sldMk cId="828401093" sldId="376"/>
            <ac:spMk id="3" creationId="{9464D0BC-F035-4CCB-BDCB-55F0C7102094}"/>
          </ac:spMkLst>
        </pc:spChg>
        <pc:spChg chg="mod ord">
          <ac:chgData name="Alex Deng" userId="d4f500f536efc9d3" providerId="LiveId" clId="{BDDBF2A3-CB57-4B0C-8B1B-E457FE00AF11}" dt="2019-03-19T23:14:24.712" v="2050" actId="26606"/>
          <ac:spMkLst>
            <pc:docMk/>
            <pc:sldMk cId="828401093" sldId="376"/>
            <ac:spMk id="4" creationId="{0665465B-0107-464B-8374-1D7789BF95D1}"/>
          </ac:spMkLst>
        </pc:spChg>
        <pc:spChg chg="mod">
          <ac:chgData name="Alex Deng" userId="d4f500f536efc9d3" providerId="LiveId" clId="{BDDBF2A3-CB57-4B0C-8B1B-E457FE00AF11}" dt="2019-03-19T23:14:24.712" v="2050" actId="26606"/>
          <ac:spMkLst>
            <pc:docMk/>
            <pc:sldMk cId="828401093" sldId="376"/>
            <ac:spMk id="5" creationId="{4355FD11-FB44-484E-B771-7D84019AF327}"/>
          </ac:spMkLst>
        </pc:spChg>
        <pc:spChg chg="add mod">
          <ac:chgData name="Alex Deng" userId="d4f500f536efc9d3" providerId="LiveId" clId="{BDDBF2A3-CB57-4B0C-8B1B-E457FE00AF11}" dt="2019-03-28T21:27:44.504" v="8336" actId="20577"/>
          <ac:spMkLst>
            <pc:docMk/>
            <pc:sldMk cId="828401093" sldId="376"/>
            <ac:spMk id="7" creationId="{D6C96220-F35B-4C25-BF75-98FD14F28D5A}"/>
          </ac:spMkLst>
        </pc:spChg>
        <pc:spChg chg="add del">
          <ac:chgData name="Alex Deng" userId="d4f500f536efc9d3" providerId="LiveId" clId="{BDDBF2A3-CB57-4B0C-8B1B-E457FE00AF11}" dt="2019-03-19T23:13:00.889" v="2021" actId="26606"/>
          <ac:spMkLst>
            <pc:docMk/>
            <pc:sldMk cId="828401093" sldId="376"/>
            <ac:spMk id="11" creationId="{21D53CA0-FDE7-4B62-AE74-A671E6B82DC8}"/>
          </ac:spMkLst>
        </pc:spChg>
        <pc:spChg chg="add del">
          <ac:chgData name="Alex Deng" userId="d4f500f536efc9d3" providerId="LiveId" clId="{BDDBF2A3-CB57-4B0C-8B1B-E457FE00AF11}" dt="2019-03-19T23:13:00.889" v="2021" actId="26606"/>
          <ac:spMkLst>
            <pc:docMk/>
            <pc:sldMk cId="828401093" sldId="376"/>
            <ac:spMk id="13" creationId="{06FA22A8-DAD2-4DBF-BCF6-AA00E9D83620}"/>
          </ac:spMkLst>
        </pc:spChg>
        <pc:spChg chg="add del">
          <ac:chgData name="Alex Deng" userId="d4f500f536efc9d3" providerId="LiveId" clId="{BDDBF2A3-CB57-4B0C-8B1B-E457FE00AF11}" dt="2019-03-19T23:14:24.712" v="2050" actId="26606"/>
          <ac:spMkLst>
            <pc:docMk/>
            <pc:sldMk cId="828401093" sldId="376"/>
            <ac:spMk id="14" creationId="{990D0034-F768-41E7-85D4-F38C4DE85770}"/>
          </ac:spMkLst>
        </pc:spChg>
        <pc:spChg chg="add del">
          <ac:chgData name="Alex Deng" userId="d4f500f536efc9d3" providerId="LiveId" clId="{BDDBF2A3-CB57-4B0C-8B1B-E457FE00AF11}" dt="2019-03-19T23:13:00.889" v="2021" actId="26606"/>
          <ac:spMkLst>
            <pc:docMk/>
            <pc:sldMk cId="828401093" sldId="376"/>
            <ac:spMk id="17" creationId="{69C5F1CC-81CF-4FB4-9977-391DF5B090C7}"/>
          </ac:spMkLst>
        </pc:spChg>
        <pc:spChg chg="add del">
          <ac:chgData name="Alex Deng" userId="d4f500f536efc9d3" providerId="LiveId" clId="{BDDBF2A3-CB57-4B0C-8B1B-E457FE00AF11}" dt="2019-03-19T23:14:24.689" v="2049" actId="26606"/>
          <ac:spMkLst>
            <pc:docMk/>
            <pc:sldMk cId="828401093" sldId="376"/>
            <ac:spMk id="18" creationId="{C2579DAE-C141-48DB-810E-C070C300819E}"/>
          </ac:spMkLst>
        </pc:spChg>
        <pc:spChg chg="add del">
          <ac:chgData name="Alex Deng" userId="d4f500f536efc9d3" providerId="LiveId" clId="{BDDBF2A3-CB57-4B0C-8B1B-E457FE00AF11}" dt="2019-03-19T23:13:00.889" v="2021" actId="26606"/>
          <ac:spMkLst>
            <pc:docMk/>
            <pc:sldMk cId="828401093" sldId="376"/>
            <ac:spMk id="19" creationId="{AFDD4421-3DEC-4941-9625-756F8B5C6BB8}"/>
          </ac:spMkLst>
        </pc:spChg>
        <pc:spChg chg="add del">
          <ac:chgData name="Alex Deng" userId="d4f500f536efc9d3" providerId="LiveId" clId="{BDDBF2A3-CB57-4B0C-8B1B-E457FE00AF11}" dt="2019-03-19T23:14:24.689" v="2049" actId="26606"/>
          <ac:spMkLst>
            <pc:docMk/>
            <pc:sldMk cId="828401093" sldId="376"/>
            <ac:spMk id="20" creationId="{02FD90C3-6350-4D5B-9738-6E94EDF30F74}"/>
          </ac:spMkLst>
        </pc:spChg>
        <pc:spChg chg="add del">
          <ac:chgData name="Alex Deng" userId="d4f500f536efc9d3" providerId="LiveId" clId="{BDDBF2A3-CB57-4B0C-8B1B-E457FE00AF11}" dt="2019-03-19T23:13:05.309" v="2023" actId="26606"/>
          <ac:spMkLst>
            <pc:docMk/>
            <pc:sldMk cId="828401093" sldId="376"/>
            <ac:spMk id="21" creationId="{D9DB1F97-BFF9-46CC-8EB4-BB63B98F13CA}"/>
          </ac:spMkLst>
        </pc:spChg>
        <pc:spChg chg="add del">
          <ac:chgData name="Alex Deng" userId="d4f500f536efc9d3" providerId="LiveId" clId="{BDDBF2A3-CB57-4B0C-8B1B-E457FE00AF11}" dt="2019-03-19T23:13:05.309" v="2023" actId="26606"/>
          <ac:spMkLst>
            <pc:docMk/>
            <pc:sldMk cId="828401093" sldId="376"/>
            <ac:spMk id="22" creationId="{4A8FFEA1-1B69-4F42-B552-0CCF7259687D}"/>
          </ac:spMkLst>
        </pc:spChg>
        <pc:spChg chg="add del">
          <ac:chgData name="Alex Deng" userId="d4f500f536efc9d3" providerId="LiveId" clId="{BDDBF2A3-CB57-4B0C-8B1B-E457FE00AF11}" dt="2019-03-19T23:13:05.309" v="2023" actId="26606"/>
          <ac:spMkLst>
            <pc:docMk/>
            <pc:sldMk cId="828401093" sldId="376"/>
            <ac:spMk id="23" creationId="{88CAE6E3-39B4-4A16-97BC-9C376B9B7EAF}"/>
          </ac:spMkLst>
        </pc:spChg>
        <pc:spChg chg="add del">
          <ac:chgData name="Alex Deng" userId="d4f500f536efc9d3" providerId="LiveId" clId="{BDDBF2A3-CB57-4B0C-8B1B-E457FE00AF11}" dt="2019-03-19T23:13:05.309" v="2023" actId="26606"/>
          <ac:spMkLst>
            <pc:docMk/>
            <pc:sldMk cId="828401093" sldId="376"/>
            <ac:spMk id="24" creationId="{AA3C9226-5EC8-460B-82D7-72AA994DF95E}"/>
          </ac:spMkLst>
        </pc:spChg>
        <pc:spChg chg="add del">
          <ac:chgData name="Alex Deng" userId="d4f500f536efc9d3" providerId="LiveId" clId="{BDDBF2A3-CB57-4B0C-8B1B-E457FE00AF11}" dt="2019-03-19T23:13:05.309" v="2023" actId="26606"/>
          <ac:spMkLst>
            <pc:docMk/>
            <pc:sldMk cId="828401093" sldId="376"/>
            <ac:spMk id="26" creationId="{E6AA15AE-DAFE-4E1E-B05F-F57962FD3A2F}"/>
          </ac:spMkLst>
        </pc:spChg>
        <pc:spChg chg="add del">
          <ac:chgData name="Alex Deng" userId="d4f500f536efc9d3" providerId="LiveId" clId="{BDDBF2A3-CB57-4B0C-8B1B-E457FE00AF11}" dt="2019-03-19T23:14:24.689" v="2049" actId="26606"/>
          <ac:spMkLst>
            <pc:docMk/>
            <pc:sldMk cId="828401093" sldId="376"/>
            <ac:spMk id="28" creationId="{41497DE5-0939-4D1D-9350-0C5E1B209C68}"/>
          </ac:spMkLst>
        </pc:spChg>
        <pc:spChg chg="add del">
          <ac:chgData name="Alex Deng" userId="d4f500f536efc9d3" providerId="LiveId" clId="{BDDBF2A3-CB57-4B0C-8B1B-E457FE00AF11}" dt="2019-03-19T23:14:18.634" v="2047" actId="478"/>
          <ac:spMkLst>
            <pc:docMk/>
            <pc:sldMk cId="828401093" sldId="376"/>
            <ac:spMk id="29" creationId="{30F37015-B8E3-4695-B99D-35870BFA1F96}"/>
          </ac:spMkLst>
        </pc:spChg>
        <pc:spChg chg="add del">
          <ac:chgData name="Alex Deng" userId="d4f500f536efc9d3" providerId="LiveId" clId="{BDDBF2A3-CB57-4B0C-8B1B-E457FE00AF11}" dt="2019-03-19T23:14:24.689" v="2049" actId="26606"/>
          <ac:spMkLst>
            <pc:docMk/>
            <pc:sldMk cId="828401093" sldId="376"/>
            <ac:spMk id="30" creationId="{5CCC70ED-6C63-4537-B7EB-51990D6C0A6F}"/>
          </ac:spMkLst>
        </pc:spChg>
        <pc:spChg chg="add del">
          <ac:chgData name="Alex Deng" userId="d4f500f536efc9d3" providerId="LiveId" clId="{BDDBF2A3-CB57-4B0C-8B1B-E457FE00AF11}" dt="2019-03-19T23:14:24.689" v="2049" actId="26606"/>
          <ac:spMkLst>
            <pc:docMk/>
            <pc:sldMk cId="828401093" sldId="376"/>
            <ac:spMk id="31" creationId="{B76E24C1-2968-40DC-A36E-F6B85F0F0752}"/>
          </ac:spMkLst>
        </pc:spChg>
        <pc:spChg chg="add">
          <ac:chgData name="Alex Deng" userId="d4f500f536efc9d3" providerId="LiveId" clId="{BDDBF2A3-CB57-4B0C-8B1B-E457FE00AF11}" dt="2019-03-19T23:14:24.712" v="2050" actId="26606"/>
          <ac:spMkLst>
            <pc:docMk/>
            <pc:sldMk cId="828401093" sldId="376"/>
            <ac:spMk id="33" creationId="{C2579DAE-C141-48DB-810E-C070C300819E}"/>
          </ac:spMkLst>
        </pc:spChg>
        <pc:spChg chg="add">
          <ac:chgData name="Alex Deng" userId="d4f500f536efc9d3" providerId="LiveId" clId="{BDDBF2A3-CB57-4B0C-8B1B-E457FE00AF11}" dt="2019-03-19T23:14:24.712" v="2050" actId="26606"/>
          <ac:spMkLst>
            <pc:docMk/>
            <pc:sldMk cId="828401093" sldId="376"/>
            <ac:spMk id="34" creationId="{02FD90C3-6350-4D5B-9738-6E94EDF30F74}"/>
          </ac:spMkLst>
        </pc:spChg>
        <pc:picChg chg="add del mod ord">
          <ac:chgData name="Alex Deng" userId="d4f500f536efc9d3" providerId="LiveId" clId="{BDDBF2A3-CB57-4B0C-8B1B-E457FE00AF11}" dt="2019-03-19T23:13:05.345" v="2024" actId="26606"/>
          <ac:picMkLst>
            <pc:docMk/>
            <pc:sldMk cId="828401093" sldId="376"/>
            <ac:picMk id="6" creationId="{32BB5F98-5055-46C7-B633-9251C8A6C548}"/>
          </ac:picMkLst>
        </pc:picChg>
        <pc:picChg chg="add mod">
          <ac:chgData name="Alex Deng" userId="d4f500f536efc9d3" providerId="LiveId" clId="{BDDBF2A3-CB57-4B0C-8B1B-E457FE00AF11}" dt="2019-03-20T00:45:47.423" v="5912" actId="1076"/>
          <ac:picMkLst>
            <pc:docMk/>
            <pc:sldMk cId="828401093" sldId="376"/>
            <ac:picMk id="9" creationId="{32BB5F98-5055-46C7-B633-9251C8A6C548}"/>
          </ac:picMkLst>
        </pc:picChg>
        <pc:cxnChg chg="add del">
          <ac:chgData name="Alex Deng" userId="d4f500f536efc9d3" providerId="LiveId" clId="{BDDBF2A3-CB57-4B0C-8B1B-E457FE00AF11}" dt="2019-03-19T23:13:00.889" v="2021" actId="26606"/>
          <ac:cxnSpMkLst>
            <pc:docMk/>
            <pc:sldMk cId="828401093" sldId="376"/>
            <ac:cxnSpMk id="15" creationId="{38CF2381-9166-48DC-8859-93B6A589395C}"/>
          </ac:cxnSpMkLst>
        </pc:cxnChg>
        <pc:cxnChg chg="add del">
          <ac:chgData name="Alex Deng" userId="d4f500f536efc9d3" providerId="LiveId" clId="{BDDBF2A3-CB57-4B0C-8B1B-E457FE00AF11}" dt="2019-03-19T23:14:24.712" v="2050" actId="26606"/>
          <ac:cxnSpMkLst>
            <pc:docMk/>
            <pc:sldMk cId="828401093" sldId="376"/>
            <ac:cxnSpMk id="16" creationId="{5A0A5CF6-407C-4691-8122-49DF69D0020D}"/>
          </ac:cxnSpMkLst>
        </pc:cxnChg>
        <pc:cxnChg chg="add del">
          <ac:chgData name="Alex Deng" userId="d4f500f536efc9d3" providerId="LiveId" clId="{BDDBF2A3-CB57-4B0C-8B1B-E457FE00AF11}" dt="2019-03-19T23:13:05.309" v="2023" actId="26606"/>
          <ac:cxnSpMkLst>
            <pc:docMk/>
            <pc:sldMk cId="828401093" sldId="376"/>
            <ac:cxnSpMk id="25" creationId="{62A90A9D-33DF-408E-BF4C-F82588935C96}"/>
          </ac:cxnSpMkLst>
        </pc:cxnChg>
        <pc:cxnChg chg="add del">
          <ac:chgData name="Alex Deng" userId="d4f500f536efc9d3" providerId="LiveId" clId="{BDDBF2A3-CB57-4B0C-8B1B-E457FE00AF11}" dt="2019-03-19T23:13:05.309" v="2023" actId="26606"/>
          <ac:cxnSpMkLst>
            <pc:docMk/>
            <pc:sldMk cId="828401093" sldId="376"/>
            <ac:cxnSpMk id="27" creationId="{D07141D5-A57C-43F5-A655-5BA2D0D2AFF3}"/>
          </ac:cxnSpMkLst>
        </pc:cxnChg>
      </pc:sldChg>
      <pc:sldChg chg="addSp modSp add">
        <pc:chgData name="Alex Deng" userId="d4f500f536efc9d3" providerId="LiveId" clId="{BDDBF2A3-CB57-4B0C-8B1B-E457FE00AF11}" dt="2019-03-20T18:13:53.014" v="7204" actId="20577"/>
        <pc:sldMkLst>
          <pc:docMk/>
          <pc:sldMk cId="1520544543" sldId="377"/>
        </pc:sldMkLst>
        <pc:spChg chg="mod">
          <ac:chgData name="Alex Deng" userId="d4f500f536efc9d3" providerId="LiveId" clId="{BDDBF2A3-CB57-4B0C-8B1B-E457FE00AF11}" dt="2019-03-20T18:13:53.014" v="7204" actId="20577"/>
          <ac:spMkLst>
            <pc:docMk/>
            <pc:sldMk cId="1520544543" sldId="377"/>
            <ac:spMk id="2" creationId="{23C4FF4A-AC17-482D-9E0A-6237D971F233}"/>
          </ac:spMkLst>
        </pc:spChg>
        <pc:picChg chg="add mod">
          <ac:chgData name="Alex Deng" userId="d4f500f536efc9d3" providerId="LiveId" clId="{BDDBF2A3-CB57-4B0C-8B1B-E457FE00AF11}" dt="2019-03-20T18:09:08.704" v="7026" actId="1076"/>
          <ac:picMkLst>
            <pc:docMk/>
            <pc:sldMk cId="1520544543" sldId="377"/>
            <ac:picMk id="6" creationId="{19FAFE79-4D94-4AC9-A1B7-7FC035E3C896}"/>
          </ac:picMkLst>
        </pc:picChg>
      </pc:sldChg>
      <pc:sldChg chg="modSp add del">
        <pc:chgData name="Alex Deng" userId="d4f500f536efc9d3" providerId="LiveId" clId="{BDDBF2A3-CB57-4B0C-8B1B-E457FE00AF11}" dt="2019-03-20T00:19:40.338" v="4934" actId="2696"/>
        <pc:sldMkLst>
          <pc:docMk/>
          <pc:sldMk cId="193883078" sldId="378"/>
        </pc:sldMkLst>
        <pc:spChg chg="mod">
          <ac:chgData name="Alex Deng" userId="d4f500f536efc9d3" providerId="LiveId" clId="{BDDBF2A3-CB57-4B0C-8B1B-E457FE00AF11}" dt="2019-03-19T23:20:46.450" v="2201" actId="20577"/>
          <ac:spMkLst>
            <pc:docMk/>
            <pc:sldMk cId="193883078" sldId="378"/>
            <ac:spMk id="2" creationId="{79C69883-B81C-4860-A309-A1F31346A9A1}"/>
          </ac:spMkLst>
        </pc:spChg>
        <pc:spChg chg="mod">
          <ac:chgData name="Alex Deng" userId="d4f500f536efc9d3" providerId="LiveId" clId="{BDDBF2A3-CB57-4B0C-8B1B-E457FE00AF11}" dt="2019-03-20T00:18:10.129" v="4770" actId="21"/>
          <ac:spMkLst>
            <pc:docMk/>
            <pc:sldMk cId="193883078" sldId="378"/>
            <ac:spMk id="3" creationId="{2E715C18-F632-4630-A5D0-E9C8C723533D}"/>
          </ac:spMkLst>
        </pc:spChg>
      </pc:sldChg>
      <pc:sldChg chg="modSp add">
        <pc:chgData name="Alex Deng" userId="d4f500f536efc9d3" providerId="LiveId" clId="{BDDBF2A3-CB57-4B0C-8B1B-E457FE00AF11}" dt="2019-03-28T18:46:02.921" v="8003" actId="6549"/>
        <pc:sldMkLst>
          <pc:docMk/>
          <pc:sldMk cId="188026928" sldId="379"/>
        </pc:sldMkLst>
        <pc:spChg chg="mod">
          <ac:chgData name="Alex Deng" userId="d4f500f536efc9d3" providerId="LiveId" clId="{BDDBF2A3-CB57-4B0C-8B1B-E457FE00AF11}" dt="2019-03-20T17:27:06.488" v="6222" actId="20577"/>
          <ac:spMkLst>
            <pc:docMk/>
            <pc:sldMk cId="188026928" sldId="379"/>
            <ac:spMk id="2" creationId="{4CF72637-8F8C-4FC5-9097-1304B4A5EC25}"/>
          </ac:spMkLst>
        </pc:spChg>
        <pc:spChg chg="mod">
          <ac:chgData name="Alex Deng" userId="d4f500f536efc9d3" providerId="LiveId" clId="{BDDBF2A3-CB57-4B0C-8B1B-E457FE00AF11}" dt="2019-03-28T18:46:02.921" v="8003" actId="6549"/>
          <ac:spMkLst>
            <pc:docMk/>
            <pc:sldMk cId="188026928" sldId="379"/>
            <ac:spMk id="3" creationId="{9A272F61-5340-410C-8B63-9E7FFA31C54A}"/>
          </ac:spMkLst>
        </pc:spChg>
      </pc:sldChg>
      <pc:sldChg chg="modSp add del">
        <pc:chgData name="Alex Deng" userId="d4f500f536efc9d3" providerId="LiveId" clId="{BDDBF2A3-CB57-4B0C-8B1B-E457FE00AF11}" dt="2019-03-19T23:44:10.758" v="2546" actId="2696"/>
        <pc:sldMkLst>
          <pc:docMk/>
          <pc:sldMk cId="2528821360" sldId="380"/>
        </pc:sldMkLst>
        <pc:spChg chg="mod">
          <ac:chgData name="Alex Deng" userId="d4f500f536efc9d3" providerId="LiveId" clId="{BDDBF2A3-CB57-4B0C-8B1B-E457FE00AF11}" dt="2019-03-19T23:43:12.963" v="2479" actId="20577"/>
          <ac:spMkLst>
            <pc:docMk/>
            <pc:sldMk cId="2528821360" sldId="380"/>
            <ac:spMk id="2" creationId="{9D2D8F60-17CE-4BE4-8FD4-E20FEED4F389}"/>
          </ac:spMkLst>
        </pc:spChg>
      </pc:sldChg>
      <pc:sldChg chg="add del">
        <pc:chgData name="Alex Deng" userId="d4f500f536efc9d3" providerId="LiveId" clId="{BDDBF2A3-CB57-4B0C-8B1B-E457FE00AF11}" dt="2019-03-19T23:43:34.838" v="2493" actId="2696"/>
        <pc:sldMkLst>
          <pc:docMk/>
          <pc:sldMk cId="3591058029" sldId="381"/>
        </pc:sldMkLst>
      </pc:sldChg>
      <pc:sldChg chg="modSp add">
        <pc:chgData name="Alex Deng" userId="d4f500f536efc9d3" providerId="LiveId" clId="{BDDBF2A3-CB57-4B0C-8B1B-E457FE00AF11}" dt="2019-03-20T18:45:48.949" v="7563" actId="20577"/>
        <pc:sldMkLst>
          <pc:docMk/>
          <pc:sldMk cId="4257254925" sldId="381"/>
        </pc:sldMkLst>
        <pc:spChg chg="mod">
          <ac:chgData name="Alex Deng" userId="d4f500f536efc9d3" providerId="LiveId" clId="{BDDBF2A3-CB57-4B0C-8B1B-E457FE00AF11}" dt="2019-03-19T23:48:22.498" v="2770" actId="20577"/>
          <ac:spMkLst>
            <pc:docMk/>
            <pc:sldMk cId="4257254925" sldId="381"/>
            <ac:spMk id="2" creationId="{C2390925-D711-45F9-8013-47C8F7E108C0}"/>
          </ac:spMkLst>
        </pc:spChg>
        <pc:spChg chg="mod">
          <ac:chgData name="Alex Deng" userId="d4f500f536efc9d3" providerId="LiveId" clId="{BDDBF2A3-CB57-4B0C-8B1B-E457FE00AF11}" dt="2019-03-20T18:45:48.949" v="7563" actId="20577"/>
          <ac:spMkLst>
            <pc:docMk/>
            <pc:sldMk cId="4257254925" sldId="381"/>
            <ac:spMk id="3" creationId="{F255B4B3-2C5A-40D9-BA4B-51DCB3F94A1C}"/>
          </ac:spMkLst>
        </pc:spChg>
      </pc:sldChg>
      <pc:sldChg chg="addSp modSp add mod setBg">
        <pc:chgData name="Alex Deng" userId="d4f500f536efc9d3" providerId="LiveId" clId="{BDDBF2A3-CB57-4B0C-8B1B-E457FE00AF11}" dt="2019-03-20T18:47:30.713" v="7580" actId="20577"/>
        <pc:sldMkLst>
          <pc:docMk/>
          <pc:sldMk cId="3763599309" sldId="382"/>
        </pc:sldMkLst>
        <pc:spChg chg="mod">
          <ac:chgData name="Alex Deng" userId="d4f500f536efc9d3" providerId="LiveId" clId="{BDDBF2A3-CB57-4B0C-8B1B-E457FE00AF11}" dt="2019-03-19T23:57:43.513" v="3558" actId="26606"/>
          <ac:spMkLst>
            <pc:docMk/>
            <pc:sldMk cId="3763599309" sldId="382"/>
            <ac:spMk id="2" creationId="{C2390925-D711-45F9-8013-47C8F7E108C0}"/>
          </ac:spMkLst>
        </pc:spChg>
        <pc:spChg chg="mod">
          <ac:chgData name="Alex Deng" userId="d4f500f536efc9d3" providerId="LiveId" clId="{BDDBF2A3-CB57-4B0C-8B1B-E457FE00AF11}" dt="2019-03-20T18:47:30.713" v="7580" actId="20577"/>
          <ac:spMkLst>
            <pc:docMk/>
            <pc:sldMk cId="3763599309" sldId="382"/>
            <ac:spMk id="3" creationId="{F255B4B3-2C5A-40D9-BA4B-51DCB3F94A1C}"/>
          </ac:spMkLst>
        </pc:spChg>
        <pc:spChg chg="mod">
          <ac:chgData name="Alex Deng" userId="d4f500f536efc9d3" providerId="LiveId" clId="{BDDBF2A3-CB57-4B0C-8B1B-E457FE00AF11}" dt="2019-03-19T23:57:43.513" v="3558" actId="26606"/>
          <ac:spMkLst>
            <pc:docMk/>
            <pc:sldMk cId="3763599309" sldId="382"/>
            <ac:spMk id="4" creationId="{CD328D83-9C2E-4CC2-82C2-20DDA3506080}"/>
          </ac:spMkLst>
        </pc:spChg>
        <pc:spChg chg="mod">
          <ac:chgData name="Alex Deng" userId="d4f500f536efc9d3" providerId="LiveId" clId="{BDDBF2A3-CB57-4B0C-8B1B-E457FE00AF11}" dt="2019-03-19T23:57:43.513" v="3558" actId="26606"/>
          <ac:spMkLst>
            <pc:docMk/>
            <pc:sldMk cId="3763599309" sldId="382"/>
            <ac:spMk id="5" creationId="{9BAA9595-06A9-4320-8EAB-1DBDA067C6B6}"/>
          </ac:spMkLst>
        </pc:spChg>
        <pc:picChg chg="add mod ord">
          <ac:chgData name="Alex Deng" userId="d4f500f536efc9d3" providerId="LiveId" clId="{BDDBF2A3-CB57-4B0C-8B1B-E457FE00AF11}" dt="2019-03-20T00:01:43.143" v="3833" actId="14100"/>
          <ac:picMkLst>
            <pc:docMk/>
            <pc:sldMk cId="3763599309" sldId="382"/>
            <ac:picMk id="6" creationId="{61D14523-B742-4848-BA9E-5496A5C7A6C1}"/>
          </ac:picMkLst>
        </pc:picChg>
      </pc:sldChg>
      <pc:sldChg chg="modSp add">
        <pc:chgData name="Alex Deng" userId="d4f500f536efc9d3" providerId="LiveId" clId="{BDDBF2A3-CB57-4B0C-8B1B-E457FE00AF11}" dt="2019-03-20T18:50:41.799" v="7639" actId="20577"/>
        <pc:sldMkLst>
          <pc:docMk/>
          <pc:sldMk cId="1870807642" sldId="383"/>
        </pc:sldMkLst>
        <pc:spChg chg="mod">
          <ac:chgData name="Alex Deng" userId="d4f500f536efc9d3" providerId="LiveId" clId="{BDDBF2A3-CB57-4B0C-8B1B-E457FE00AF11}" dt="2019-03-20T00:22:21.372" v="4981" actId="20577"/>
          <ac:spMkLst>
            <pc:docMk/>
            <pc:sldMk cId="1870807642" sldId="383"/>
            <ac:spMk id="2" creationId="{5EC87BDF-3F09-44FF-992B-96FBB0C7BBB4}"/>
          </ac:spMkLst>
        </pc:spChg>
        <pc:spChg chg="mod">
          <ac:chgData name="Alex Deng" userId="d4f500f536efc9d3" providerId="LiveId" clId="{BDDBF2A3-CB57-4B0C-8B1B-E457FE00AF11}" dt="2019-03-20T18:50:41.799" v="7639" actId="20577"/>
          <ac:spMkLst>
            <pc:docMk/>
            <pc:sldMk cId="1870807642" sldId="383"/>
            <ac:spMk id="3" creationId="{EA754A13-BC6E-472C-A7D8-432A838890EE}"/>
          </ac:spMkLst>
        </pc:spChg>
      </pc:sldChg>
      <pc:sldChg chg="modSp add">
        <pc:chgData name="Alex Deng" userId="d4f500f536efc9d3" providerId="LiveId" clId="{BDDBF2A3-CB57-4B0C-8B1B-E457FE00AF11}" dt="2019-03-20T19:03:50.043" v="7794" actId="20577"/>
        <pc:sldMkLst>
          <pc:docMk/>
          <pc:sldMk cId="3408938555" sldId="384"/>
        </pc:sldMkLst>
        <pc:spChg chg="mod">
          <ac:chgData name="Alex Deng" userId="d4f500f536efc9d3" providerId="LiveId" clId="{BDDBF2A3-CB57-4B0C-8B1B-E457FE00AF11}" dt="2019-03-20T18:50:55.181" v="7640" actId="6549"/>
          <ac:spMkLst>
            <pc:docMk/>
            <pc:sldMk cId="3408938555" sldId="384"/>
            <ac:spMk id="2" creationId="{47EC4B0E-A152-4885-B37D-D877E83F4D1A}"/>
          </ac:spMkLst>
        </pc:spChg>
        <pc:spChg chg="mod">
          <ac:chgData name="Alex Deng" userId="d4f500f536efc9d3" providerId="LiveId" clId="{BDDBF2A3-CB57-4B0C-8B1B-E457FE00AF11}" dt="2019-03-20T19:03:50.043" v="7794" actId="20577"/>
          <ac:spMkLst>
            <pc:docMk/>
            <pc:sldMk cId="3408938555" sldId="384"/>
            <ac:spMk id="3" creationId="{3B055D70-6C4C-4002-A2B6-837BF4600516}"/>
          </ac:spMkLst>
        </pc:spChg>
      </pc:sldChg>
      <pc:sldChg chg="modSp add ord">
        <pc:chgData name="Alex Deng" userId="d4f500f536efc9d3" providerId="LiveId" clId="{BDDBF2A3-CB57-4B0C-8B1B-E457FE00AF11}" dt="2019-03-28T21:23:05.705" v="8103" actId="20577"/>
        <pc:sldMkLst>
          <pc:docMk/>
          <pc:sldMk cId="1451213460" sldId="385"/>
        </pc:sldMkLst>
        <pc:spChg chg="mod">
          <ac:chgData name="Alex Deng" userId="d4f500f536efc9d3" providerId="LiveId" clId="{BDDBF2A3-CB57-4B0C-8B1B-E457FE00AF11}" dt="2019-03-20T17:19:54.010" v="6010" actId="20577"/>
          <ac:spMkLst>
            <pc:docMk/>
            <pc:sldMk cId="1451213460" sldId="385"/>
            <ac:spMk id="2" creationId="{4C546966-08C4-4DA4-9097-B4E7E7C2DEEA}"/>
          </ac:spMkLst>
        </pc:spChg>
        <pc:spChg chg="mod">
          <ac:chgData name="Alex Deng" userId="d4f500f536efc9d3" providerId="LiveId" clId="{BDDBF2A3-CB57-4B0C-8B1B-E457FE00AF11}" dt="2019-03-28T21:23:05.705" v="8103" actId="20577"/>
          <ac:spMkLst>
            <pc:docMk/>
            <pc:sldMk cId="1451213460" sldId="385"/>
            <ac:spMk id="3" creationId="{3D4B5AF9-7129-4F7A-B1E2-4A8322173058}"/>
          </ac:spMkLst>
        </pc:spChg>
      </pc:sldChg>
      <pc:sldChg chg="add del">
        <pc:chgData name="Alex Deng" userId="d4f500f536efc9d3" providerId="LiveId" clId="{BDDBF2A3-CB57-4B0C-8B1B-E457FE00AF11}" dt="2019-03-20T00:45:07.258" v="5911" actId="2696"/>
        <pc:sldMkLst>
          <pc:docMk/>
          <pc:sldMk cId="2119753514" sldId="386"/>
        </pc:sldMkLst>
      </pc:sldChg>
      <pc:sldChg chg="modSp add">
        <pc:chgData name="Alex Deng" userId="d4f500f536efc9d3" providerId="LiveId" clId="{BDDBF2A3-CB57-4B0C-8B1B-E457FE00AF11}" dt="2019-03-20T18:01:55.874" v="6762" actId="6549"/>
        <pc:sldMkLst>
          <pc:docMk/>
          <pc:sldMk cId="3754031137" sldId="386"/>
        </pc:sldMkLst>
        <pc:spChg chg="mod">
          <ac:chgData name="Alex Deng" userId="d4f500f536efc9d3" providerId="LiveId" clId="{BDDBF2A3-CB57-4B0C-8B1B-E457FE00AF11}" dt="2019-03-20T18:00:12.143" v="6707" actId="20577"/>
          <ac:spMkLst>
            <pc:docMk/>
            <pc:sldMk cId="3754031137" sldId="386"/>
            <ac:spMk id="2" creationId="{ACFF20D3-6753-4AA4-A8A4-D95BB32C5DE3}"/>
          </ac:spMkLst>
        </pc:spChg>
        <pc:spChg chg="mod">
          <ac:chgData name="Alex Deng" userId="d4f500f536efc9d3" providerId="LiveId" clId="{BDDBF2A3-CB57-4B0C-8B1B-E457FE00AF11}" dt="2019-03-20T18:01:55.874" v="6762" actId="6549"/>
          <ac:spMkLst>
            <pc:docMk/>
            <pc:sldMk cId="3754031137" sldId="386"/>
            <ac:spMk id="3" creationId="{F49FA02B-AEC9-4D30-A93F-645BFE78FE97}"/>
          </ac:spMkLst>
        </pc:spChg>
      </pc:sldChg>
      <pc:sldChg chg="addSp delSp modSp add">
        <pc:chgData name="Alex Deng" userId="d4f500f536efc9d3" providerId="LiveId" clId="{BDDBF2A3-CB57-4B0C-8B1B-E457FE00AF11}" dt="2019-03-20T18:18:16.129" v="7350" actId="20577"/>
        <pc:sldMkLst>
          <pc:docMk/>
          <pc:sldMk cId="1910110102" sldId="387"/>
        </pc:sldMkLst>
        <pc:spChg chg="mod">
          <ac:chgData name="Alex Deng" userId="d4f500f536efc9d3" providerId="LiveId" clId="{BDDBF2A3-CB57-4B0C-8B1B-E457FE00AF11}" dt="2019-03-20T18:13:57.890" v="7212" actId="20577"/>
          <ac:spMkLst>
            <pc:docMk/>
            <pc:sldMk cId="1910110102" sldId="387"/>
            <ac:spMk id="2" creationId="{E9EA055A-3014-4111-9074-EEF99AFCC707}"/>
          </ac:spMkLst>
        </pc:spChg>
        <pc:spChg chg="del">
          <ac:chgData name="Alex Deng" userId="d4f500f536efc9d3" providerId="LiveId" clId="{BDDBF2A3-CB57-4B0C-8B1B-E457FE00AF11}" dt="2019-03-20T17:54:49.280" v="6465"/>
          <ac:spMkLst>
            <pc:docMk/>
            <pc:sldMk cId="1910110102" sldId="387"/>
            <ac:spMk id="3" creationId="{6559D5F0-FD30-4885-B5D9-8617745E96C2}"/>
          </ac:spMkLst>
        </pc:spChg>
        <pc:spChg chg="add mod">
          <ac:chgData name="Alex Deng" userId="d4f500f536efc9d3" providerId="LiveId" clId="{BDDBF2A3-CB57-4B0C-8B1B-E457FE00AF11}" dt="2019-03-20T18:18:00.317" v="7315" actId="1582"/>
          <ac:spMkLst>
            <pc:docMk/>
            <pc:sldMk cId="1910110102" sldId="387"/>
            <ac:spMk id="7" creationId="{44F54924-4DA4-4C37-B757-3A557903AB37}"/>
          </ac:spMkLst>
        </pc:spChg>
        <pc:spChg chg="add mod">
          <ac:chgData name="Alex Deng" userId="d4f500f536efc9d3" providerId="LiveId" clId="{BDDBF2A3-CB57-4B0C-8B1B-E457FE00AF11}" dt="2019-03-20T18:18:16.129" v="7350" actId="20577"/>
          <ac:spMkLst>
            <pc:docMk/>
            <pc:sldMk cId="1910110102" sldId="387"/>
            <ac:spMk id="8" creationId="{E0525BE3-E50F-4CBF-B472-C80A359B5FB7}"/>
          </ac:spMkLst>
        </pc:spChg>
        <pc:picChg chg="add mod">
          <ac:chgData name="Alex Deng" userId="d4f500f536efc9d3" providerId="LiveId" clId="{BDDBF2A3-CB57-4B0C-8B1B-E457FE00AF11}" dt="2019-03-20T18:10:22.745" v="7090" actId="1076"/>
          <ac:picMkLst>
            <pc:docMk/>
            <pc:sldMk cId="1910110102" sldId="387"/>
            <ac:picMk id="6" creationId="{BC288D67-D83E-47C0-AB61-6A45BE1B3742}"/>
          </ac:picMkLst>
        </pc:picChg>
      </pc:sldChg>
      <pc:sldChg chg="modSp add">
        <pc:chgData name="Alex Deng" userId="d4f500f536efc9d3" providerId="LiveId" clId="{BDDBF2A3-CB57-4B0C-8B1B-E457FE00AF11}" dt="2019-03-20T18:00:59.124" v="6724" actId="403"/>
        <pc:sldMkLst>
          <pc:docMk/>
          <pc:sldMk cId="35112580" sldId="388"/>
        </pc:sldMkLst>
        <pc:spChg chg="mod">
          <ac:chgData name="Alex Deng" userId="d4f500f536efc9d3" providerId="LiveId" clId="{BDDBF2A3-CB57-4B0C-8B1B-E457FE00AF11}" dt="2019-03-20T18:00:59.124" v="6724" actId="403"/>
          <ac:spMkLst>
            <pc:docMk/>
            <pc:sldMk cId="35112580" sldId="388"/>
            <ac:spMk id="3" creationId="{F49FA02B-AEC9-4D30-A93F-645BFE78FE97}"/>
          </ac:spMkLst>
        </pc:spChg>
      </pc:sldChg>
      <pc:sldChg chg="add del">
        <pc:chgData name="Alex Deng" userId="d4f500f536efc9d3" providerId="LiveId" clId="{BDDBF2A3-CB57-4B0C-8B1B-E457FE00AF11}" dt="2019-03-20T18:01:21.182" v="6726" actId="2696"/>
        <pc:sldMkLst>
          <pc:docMk/>
          <pc:sldMk cId="124348095" sldId="389"/>
        </pc:sldMkLst>
      </pc:sldChg>
      <pc:sldChg chg="addSp delSp modSp add">
        <pc:chgData name="Alex Deng" userId="d4f500f536efc9d3" providerId="LiveId" clId="{BDDBF2A3-CB57-4B0C-8B1B-E457FE00AF11}" dt="2019-03-20T18:04:37.690" v="6773" actId="478"/>
        <pc:sldMkLst>
          <pc:docMk/>
          <pc:sldMk cId="4119476699" sldId="389"/>
        </pc:sldMkLst>
        <pc:spChg chg="del">
          <ac:chgData name="Alex Deng" userId="d4f500f536efc9d3" providerId="LiveId" clId="{BDDBF2A3-CB57-4B0C-8B1B-E457FE00AF11}" dt="2019-03-20T18:03:01.788" v="6764"/>
          <ac:spMkLst>
            <pc:docMk/>
            <pc:sldMk cId="4119476699" sldId="389"/>
            <ac:spMk id="3" creationId="{66145B85-3E7F-4404-AF5A-BFE670DC447B}"/>
          </ac:spMkLst>
        </pc:spChg>
        <pc:spChg chg="add mod">
          <ac:chgData name="Alex Deng" userId="d4f500f536efc9d3" providerId="LiveId" clId="{BDDBF2A3-CB57-4B0C-8B1B-E457FE00AF11}" dt="2019-03-20T18:04:09.930" v="6768" actId="207"/>
          <ac:spMkLst>
            <pc:docMk/>
            <pc:sldMk cId="4119476699" sldId="389"/>
            <ac:spMk id="7" creationId="{CCC8F7AC-64CE-45AF-ACAB-B129ECE0D9B2}"/>
          </ac:spMkLst>
        </pc:spChg>
        <pc:spChg chg="add del mod">
          <ac:chgData name="Alex Deng" userId="d4f500f536efc9d3" providerId="LiveId" clId="{BDDBF2A3-CB57-4B0C-8B1B-E457FE00AF11}" dt="2019-03-20T18:04:37.690" v="6773" actId="478"/>
          <ac:spMkLst>
            <pc:docMk/>
            <pc:sldMk cId="4119476699" sldId="389"/>
            <ac:spMk id="8" creationId="{EF627182-00E0-4000-A2CA-C6D11A3C502E}"/>
          </ac:spMkLst>
        </pc:spChg>
        <pc:picChg chg="add mod">
          <ac:chgData name="Alex Deng" userId="d4f500f536efc9d3" providerId="LiveId" clId="{BDDBF2A3-CB57-4B0C-8B1B-E457FE00AF11}" dt="2019-03-20T18:04:24.746" v="6771" actId="1076"/>
          <ac:picMkLst>
            <pc:docMk/>
            <pc:sldMk cId="4119476699" sldId="389"/>
            <ac:picMk id="6" creationId="{A0148725-AF42-4C19-9D77-BD7AFC3DD860}"/>
          </ac:picMkLst>
        </pc:picChg>
      </pc:sldChg>
      <pc:sldChg chg="modSp add">
        <pc:chgData name="Alex Deng" userId="d4f500f536efc9d3" providerId="LiveId" clId="{BDDBF2A3-CB57-4B0C-8B1B-E457FE00AF11}" dt="2019-03-28T21:26:53.379" v="8316" actId="20577"/>
        <pc:sldMkLst>
          <pc:docMk/>
          <pc:sldMk cId="1516829638" sldId="390"/>
        </pc:sldMkLst>
        <pc:spChg chg="mod">
          <ac:chgData name="Alex Deng" userId="d4f500f536efc9d3" providerId="LiveId" clId="{BDDBF2A3-CB57-4B0C-8B1B-E457FE00AF11}" dt="2019-03-20T18:06:39.754" v="6847" actId="20577"/>
          <ac:spMkLst>
            <pc:docMk/>
            <pc:sldMk cId="1516829638" sldId="390"/>
            <ac:spMk id="2" creationId="{9198AF65-2BB2-4D14-8DEA-0FC6BDDD077B}"/>
          </ac:spMkLst>
        </pc:spChg>
        <pc:spChg chg="mod">
          <ac:chgData name="Alex Deng" userId="d4f500f536efc9d3" providerId="LiveId" clId="{BDDBF2A3-CB57-4B0C-8B1B-E457FE00AF11}" dt="2019-03-28T21:26:53.379" v="8316" actId="20577"/>
          <ac:spMkLst>
            <pc:docMk/>
            <pc:sldMk cId="1516829638" sldId="390"/>
            <ac:spMk id="3" creationId="{5336D12B-2203-4474-8AF9-032FFD53F26A}"/>
          </ac:spMkLst>
        </pc:spChg>
      </pc:sldChg>
      <pc:sldChg chg="modSp add">
        <pc:chgData name="Alex Deng" userId="d4f500f536efc9d3" providerId="LiveId" clId="{BDDBF2A3-CB57-4B0C-8B1B-E457FE00AF11}" dt="2019-03-28T21:23:28.897" v="8113" actId="20577"/>
        <pc:sldMkLst>
          <pc:docMk/>
          <pc:sldMk cId="3040887476" sldId="391"/>
        </pc:sldMkLst>
        <pc:spChg chg="mod">
          <ac:chgData name="Alex Deng" userId="d4f500f536efc9d3" providerId="LiveId" clId="{BDDBF2A3-CB57-4B0C-8B1B-E457FE00AF11}" dt="2019-03-20T18:14:45.297" v="7309" actId="20577"/>
          <ac:spMkLst>
            <pc:docMk/>
            <pc:sldMk cId="3040887476" sldId="391"/>
            <ac:spMk id="2" creationId="{7F75606B-0F84-4F84-9CC4-8A16C73A7EBC}"/>
          </ac:spMkLst>
        </pc:spChg>
        <pc:spChg chg="mod">
          <ac:chgData name="Alex Deng" userId="d4f500f536efc9d3" providerId="LiveId" clId="{BDDBF2A3-CB57-4B0C-8B1B-E457FE00AF11}" dt="2019-03-28T21:23:28.897" v="8113" actId="20577"/>
          <ac:spMkLst>
            <pc:docMk/>
            <pc:sldMk cId="3040887476" sldId="391"/>
            <ac:spMk id="3" creationId="{709FC771-7AE4-4A9C-A075-628917DE9B97}"/>
          </ac:spMkLst>
        </pc:spChg>
      </pc:sldChg>
      <pc:sldChg chg="addSp modSp add del">
        <pc:chgData name="Alex Deng" userId="d4f500f536efc9d3" providerId="LiveId" clId="{BDDBF2A3-CB57-4B0C-8B1B-E457FE00AF11}" dt="2019-03-28T21:31:12.289" v="8362" actId="2696"/>
        <pc:sldMkLst>
          <pc:docMk/>
          <pc:sldMk cId="1603815053" sldId="392"/>
        </pc:sldMkLst>
        <pc:spChg chg="mod">
          <ac:chgData name="Alex Deng" userId="d4f500f536efc9d3" providerId="LiveId" clId="{BDDBF2A3-CB57-4B0C-8B1B-E457FE00AF11}" dt="2019-03-20T18:18:39.837" v="7382" actId="20577"/>
          <ac:spMkLst>
            <pc:docMk/>
            <pc:sldMk cId="1603815053" sldId="392"/>
            <ac:spMk id="2" creationId="{E8D336C1-63A5-40C8-AF0B-DF6B752681AC}"/>
          </ac:spMkLst>
        </pc:spChg>
        <pc:picChg chg="add mod">
          <ac:chgData name="Alex Deng" userId="d4f500f536efc9d3" providerId="LiveId" clId="{BDDBF2A3-CB57-4B0C-8B1B-E457FE00AF11}" dt="2019-03-20T23:29:51.844" v="7796" actId="1076"/>
          <ac:picMkLst>
            <pc:docMk/>
            <pc:sldMk cId="1603815053" sldId="392"/>
            <ac:picMk id="6" creationId="{C6393BEC-DE59-442F-9597-817721343564}"/>
          </ac:picMkLst>
        </pc:picChg>
      </pc:sldChg>
      <pc:sldChg chg="addSp delSp modSp add del">
        <pc:chgData name="Alex Deng" userId="d4f500f536efc9d3" providerId="LiveId" clId="{BDDBF2A3-CB57-4B0C-8B1B-E457FE00AF11}" dt="2019-03-28T21:31:12.275" v="8361" actId="2696"/>
        <pc:sldMkLst>
          <pc:docMk/>
          <pc:sldMk cId="3477380273" sldId="393"/>
        </pc:sldMkLst>
        <pc:spChg chg="del">
          <ac:chgData name="Alex Deng" userId="d4f500f536efc9d3" providerId="LiveId" clId="{BDDBF2A3-CB57-4B0C-8B1B-E457FE00AF11}" dt="2019-03-20T18:21:23.509" v="7384"/>
          <ac:spMkLst>
            <pc:docMk/>
            <pc:sldMk cId="3477380273" sldId="393"/>
            <ac:spMk id="3" creationId="{8301345A-C6AA-463D-B264-C679916092A3}"/>
          </ac:spMkLst>
        </pc:spChg>
        <pc:picChg chg="add mod">
          <ac:chgData name="Alex Deng" userId="d4f500f536efc9d3" providerId="LiveId" clId="{BDDBF2A3-CB57-4B0C-8B1B-E457FE00AF11}" dt="2019-03-20T18:21:27.560" v="7387" actId="1076"/>
          <ac:picMkLst>
            <pc:docMk/>
            <pc:sldMk cId="3477380273" sldId="393"/>
            <ac:picMk id="6" creationId="{398283A9-9FB9-42F7-8F41-6C4E83425025}"/>
          </ac:picMkLst>
        </pc:picChg>
      </pc:sldChg>
      <pc:sldChg chg="modSp add">
        <pc:chgData name="Alex Deng" userId="d4f500f536efc9d3" providerId="LiveId" clId="{BDDBF2A3-CB57-4B0C-8B1B-E457FE00AF11}" dt="2019-03-28T21:28:15.840" v="8360" actId="20577"/>
        <pc:sldMkLst>
          <pc:docMk/>
          <pc:sldMk cId="4132531721" sldId="394"/>
        </pc:sldMkLst>
        <pc:spChg chg="mod">
          <ac:chgData name="Alex Deng" userId="d4f500f536efc9d3" providerId="LiveId" clId="{BDDBF2A3-CB57-4B0C-8B1B-E457FE00AF11}" dt="2019-03-28T21:28:15.840" v="8360" actId="20577"/>
          <ac:spMkLst>
            <pc:docMk/>
            <pc:sldMk cId="4132531721" sldId="394"/>
            <ac:spMk id="2" creationId="{1170681A-2CAA-40F0-97A9-444F5235C99A}"/>
          </ac:spMkLst>
        </pc:spChg>
        <pc:spChg chg="mod">
          <ac:chgData name="Alex Deng" userId="d4f500f536efc9d3" providerId="LiveId" clId="{BDDBF2A3-CB57-4B0C-8B1B-E457FE00AF11}" dt="2019-03-28T18:45:12.422" v="7968" actId="20577"/>
          <ac:spMkLst>
            <pc:docMk/>
            <pc:sldMk cId="4132531721" sldId="394"/>
            <ac:spMk id="3" creationId="{086BCA4D-D566-4691-945E-F178FF948EB2}"/>
          </ac:spMkLst>
        </pc:spChg>
      </pc:sldChg>
    </pc:docChg>
  </pc:docChgLst>
  <pc:docChgLst>
    <pc:chgData name="Alex Deng" userId="d4f500f536efc9d3" providerId="LiveId" clId="{278009CB-796E-4851-B001-6BCAFF2C9E0F}"/>
    <pc:docChg chg="undo custSel addSld delSld modSld sldOrd">
      <pc:chgData name="Alex Deng" userId="d4f500f536efc9d3" providerId="LiveId" clId="{278009CB-796E-4851-B001-6BCAFF2C9E0F}" dt="2019-04-24T18:03:16.396" v="2398" actId="20577"/>
      <pc:docMkLst>
        <pc:docMk/>
      </pc:docMkLst>
      <pc:sldChg chg="del">
        <pc:chgData name="Alex Deng" userId="d4f500f536efc9d3" providerId="LiveId" clId="{278009CB-796E-4851-B001-6BCAFF2C9E0F}" dt="2019-04-24T17:19:45.897" v="8" actId="2696"/>
        <pc:sldMkLst>
          <pc:docMk/>
          <pc:sldMk cId="1322974994" sldId="362"/>
        </pc:sldMkLst>
      </pc:sldChg>
      <pc:sldChg chg="modSp">
        <pc:chgData name="Alex Deng" userId="d4f500f536efc9d3" providerId="LiveId" clId="{278009CB-796E-4851-B001-6BCAFF2C9E0F}" dt="2019-04-24T17:53:26.497" v="2217" actId="20577"/>
        <pc:sldMkLst>
          <pc:docMk/>
          <pc:sldMk cId="3431787522" sldId="363"/>
        </pc:sldMkLst>
        <pc:spChg chg="mod">
          <ac:chgData name="Alex Deng" userId="d4f500f536efc9d3" providerId="LiveId" clId="{278009CB-796E-4851-B001-6BCAFF2C9E0F}" dt="2019-04-24T17:53:26.497" v="2217" actId="20577"/>
          <ac:spMkLst>
            <pc:docMk/>
            <pc:sldMk cId="3431787522" sldId="363"/>
            <ac:spMk id="3" creationId="{C5924AA4-461E-465C-AE39-8F5AFF68213D}"/>
          </ac:spMkLst>
        </pc:spChg>
      </pc:sldChg>
      <pc:sldChg chg="modSp">
        <pc:chgData name="Alex Deng" userId="d4f500f536efc9d3" providerId="LiveId" clId="{278009CB-796E-4851-B001-6BCAFF2C9E0F}" dt="2019-04-24T17:47:38.534" v="1785" actId="20577"/>
        <pc:sldMkLst>
          <pc:docMk/>
          <pc:sldMk cId="4226722157" sldId="364"/>
        </pc:sldMkLst>
        <pc:spChg chg="mod">
          <ac:chgData name="Alex Deng" userId="d4f500f536efc9d3" providerId="LiveId" clId="{278009CB-796E-4851-B001-6BCAFF2C9E0F}" dt="2019-04-24T17:47:38.534" v="1785" actId="20577"/>
          <ac:spMkLst>
            <pc:docMk/>
            <pc:sldMk cId="4226722157" sldId="364"/>
            <ac:spMk id="2" creationId="{97D555CC-2405-492E-BB60-F62AE7AB4ACD}"/>
          </ac:spMkLst>
        </pc:spChg>
      </pc:sldChg>
      <pc:sldChg chg="modSp">
        <pc:chgData name="Alex Deng" userId="d4f500f536efc9d3" providerId="LiveId" clId="{278009CB-796E-4851-B001-6BCAFF2C9E0F}" dt="2019-04-24T17:54:07.721" v="2231" actId="20577"/>
        <pc:sldMkLst>
          <pc:docMk/>
          <pc:sldMk cId="3852816542" sldId="367"/>
        </pc:sldMkLst>
        <pc:spChg chg="mod">
          <ac:chgData name="Alex Deng" userId="d4f500f536efc9d3" providerId="LiveId" clId="{278009CB-796E-4851-B001-6BCAFF2C9E0F}" dt="2019-04-24T17:54:07.721" v="2231" actId="20577"/>
          <ac:spMkLst>
            <pc:docMk/>
            <pc:sldMk cId="3852816542" sldId="367"/>
            <ac:spMk id="2" creationId="{5B920A5E-D970-4B76-BAA3-2178E647EF59}"/>
          </ac:spMkLst>
        </pc:spChg>
      </pc:sldChg>
      <pc:sldChg chg="modSp">
        <pc:chgData name="Alex Deng" userId="d4f500f536efc9d3" providerId="LiveId" clId="{278009CB-796E-4851-B001-6BCAFF2C9E0F}" dt="2019-04-24T17:54:12.216" v="2245" actId="20577"/>
        <pc:sldMkLst>
          <pc:docMk/>
          <pc:sldMk cId="294625463" sldId="370"/>
        </pc:sldMkLst>
        <pc:spChg chg="mod">
          <ac:chgData name="Alex Deng" userId="d4f500f536efc9d3" providerId="LiveId" clId="{278009CB-796E-4851-B001-6BCAFF2C9E0F}" dt="2019-04-24T17:54:12.216" v="2245" actId="20577"/>
          <ac:spMkLst>
            <pc:docMk/>
            <pc:sldMk cId="294625463" sldId="370"/>
            <ac:spMk id="2" creationId="{5B920A5E-D970-4B76-BAA3-2178E647EF59}"/>
          </ac:spMkLst>
        </pc:spChg>
      </pc:sldChg>
      <pc:sldChg chg="modSp">
        <pc:chgData name="Alex Deng" userId="d4f500f536efc9d3" providerId="LiveId" clId="{278009CB-796E-4851-B001-6BCAFF2C9E0F}" dt="2019-04-24T17:55:27.594" v="2249" actId="20577"/>
        <pc:sldMkLst>
          <pc:docMk/>
          <pc:sldMk cId="4257254925" sldId="381"/>
        </pc:sldMkLst>
        <pc:spChg chg="mod">
          <ac:chgData name="Alex Deng" userId="d4f500f536efc9d3" providerId="LiveId" clId="{278009CB-796E-4851-B001-6BCAFF2C9E0F}" dt="2019-04-24T17:55:27.594" v="2249" actId="20577"/>
          <ac:spMkLst>
            <pc:docMk/>
            <pc:sldMk cId="4257254925" sldId="381"/>
            <ac:spMk id="3" creationId="{F255B4B3-2C5A-40D9-BA4B-51DCB3F94A1C}"/>
          </ac:spMkLst>
        </pc:spChg>
      </pc:sldChg>
      <pc:sldChg chg="modSp">
        <pc:chgData name="Alex Deng" userId="d4f500f536efc9d3" providerId="LiveId" clId="{278009CB-796E-4851-B001-6BCAFF2C9E0F}" dt="2019-04-24T17:56:27.820" v="2250" actId="6549"/>
        <pc:sldMkLst>
          <pc:docMk/>
          <pc:sldMk cId="1870807642" sldId="383"/>
        </pc:sldMkLst>
        <pc:spChg chg="mod">
          <ac:chgData name="Alex Deng" userId="d4f500f536efc9d3" providerId="LiveId" clId="{278009CB-796E-4851-B001-6BCAFF2C9E0F}" dt="2019-04-24T17:56:27.820" v="2250" actId="6549"/>
          <ac:spMkLst>
            <pc:docMk/>
            <pc:sldMk cId="1870807642" sldId="383"/>
            <ac:spMk id="2" creationId="{5EC87BDF-3F09-44FF-992B-96FBB0C7BBB4}"/>
          </ac:spMkLst>
        </pc:spChg>
      </pc:sldChg>
      <pc:sldChg chg="modSp">
        <pc:chgData name="Alex Deng" userId="d4f500f536efc9d3" providerId="LiveId" clId="{278009CB-796E-4851-B001-6BCAFF2C9E0F}" dt="2019-04-24T17:59:27.049" v="2358" actId="6549"/>
        <pc:sldMkLst>
          <pc:docMk/>
          <pc:sldMk cId="3408938555" sldId="384"/>
        </pc:sldMkLst>
        <pc:spChg chg="mod">
          <ac:chgData name="Alex Deng" userId="d4f500f536efc9d3" providerId="LiveId" clId="{278009CB-796E-4851-B001-6BCAFF2C9E0F}" dt="2019-04-24T17:59:27.049" v="2358" actId="6549"/>
          <ac:spMkLst>
            <pc:docMk/>
            <pc:sldMk cId="3408938555" sldId="384"/>
            <ac:spMk id="3" creationId="{3B055D70-6C4C-4002-A2B6-837BF4600516}"/>
          </ac:spMkLst>
        </pc:spChg>
      </pc:sldChg>
      <pc:sldChg chg="modSp">
        <pc:chgData name="Alex Deng" userId="d4f500f536efc9d3" providerId="LiveId" clId="{278009CB-796E-4851-B001-6BCAFF2C9E0F}" dt="2019-04-24T18:02:59.999" v="2382" actId="20577"/>
        <pc:sldMkLst>
          <pc:docMk/>
          <pc:sldMk cId="3754031137" sldId="386"/>
        </pc:sldMkLst>
        <pc:spChg chg="mod">
          <ac:chgData name="Alex Deng" userId="d4f500f536efc9d3" providerId="LiveId" clId="{278009CB-796E-4851-B001-6BCAFF2C9E0F}" dt="2019-04-24T18:02:59.999" v="2382" actId="20577"/>
          <ac:spMkLst>
            <pc:docMk/>
            <pc:sldMk cId="3754031137" sldId="386"/>
            <ac:spMk id="2" creationId="{ACFF20D3-6753-4AA4-A8A4-D95BB32C5DE3}"/>
          </ac:spMkLst>
        </pc:spChg>
      </pc:sldChg>
      <pc:sldChg chg="modSp">
        <pc:chgData name="Alex Deng" userId="d4f500f536efc9d3" providerId="LiveId" clId="{278009CB-796E-4851-B001-6BCAFF2C9E0F}" dt="2019-04-09T22:46:46.318" v="7" actId="1076"/>
        <pc:sldMkLst>
          <pc:docMk/>
          <pc:sldMk cId="1910110102" sldId="387"/>
        </pc:sldMkLst>
        <pc:spChg chg="mod">
          <ac:chgData name="Alex Deng" userId="d4f500f536efc9d3" providerId="LiveId" clId="{278009CB-796E-4851-B001-6BCAFF2C9E0F}" dt="2019-04-09T22:46:46.318" v="7" actId="1076"/>
          <ac:spMkLst>
            <pc:docMk/>
            <pc:sldMk cId="1910110102" sldId="387"/>
            <ac:spMk id="7" creationId="{44F54924-4DA4-4C37-B757-3A557903AB37}"/>
          </ac:spMkLst>
        </pc:spChg>
        <pc:spChg chg="mod">
          <ac:chgData name="Alex Deng" userId="d4f500f536efc9d3" providerId="LiveId" clId="{278009CB-796E-4851-B001-6BCAFF2C9E0F}" dt="2019-04-09T22:46:45.750" v="6" actId="1076"/>
          <ac:spMkLst>
            <pc:docMk/>
            <pc:sldMk cId="1910110102" sldId="387"/>
            <ac:spMk id="8" creationId="{E0525BE3-E50F-4CBF-B472-C80A359B5FB7}"/>
          </ac:spMkLst>
        </pc:spChg>
        <pc:picChg chg="mod">
          <ac:chgData name="Alex Deng" userId="d4f500f536efc9d3" providerId="LiveId" clId="{278009CB-796E-4851-B001-6BCAFF2C9E0F}" dt="2019-04-09T22:44:25.863" v="3" actId="1076"/>
          <ac:picMkLst>
            <pc:docMk/>
            <pc:sldMk cId="1910110102" sldId="387"/>
            <ac:picMk id="6" creationId="{BC288D67-D83E-47C0-AB61-6A45BE1B3742}"/>
          </ac:picMkLst>
        </pc:picChg>
      </pc:sldChg>
      <pc:sldChg chg="modSp">
        <pc:chgData name="Alex Deng" userId="d4f500f536efc9d3" providerId="LiveId" clId="{278009CB-796E-4851-B001-6BCAFF2C9E0F}" dt="2019-04-24T18:03:16.396" v="2398" actId="20577"/>
        <pc:sldMkLst>
          <pc:docMk/>
          <pc:sldMk cId="35112580" sldId="388"/>
        </pc:sldMkLst>
        <pc:spChg chg="mod">
          <ac:chgData name="Alex Deng" userId="d4f500f536efc9d3" providerId="LiveId" clId="{278009CB-796E-4851-B001-6BCAFF2C9E0F}" dt="2019-04-24T18:03:06.316" v="2397" actId="20577"/>
          <ac:spMkLst>
            <pc:docMk/>
            <pc:sldMk cId="35112580" sldId="388"/>
            <ac:spMk id="2" creationId="{ACFF20D3-6753-4AA4-A8A4-D95BB32C5DE3}"/>
          </ac:spMkLst>
        </pc:spChg>
        <pc:spChg chg="mod">
          <ac:chgData name="Alex Deng" userId="d4f500f536efc9d3" providerId="LiveId" clId="{278009CB-796E-4851-B001-6BCAFF2C9E0F}" dt="2019-04-24T18:03:16.396" v="2398" actId="20577"/>
          <ac:spMkLst>
            <pc:docMk/>
            <pc:sldMk cId="35112580" sldId="388"/>
            <ac:spMk id="3" creationId="{F49FA02B-AEC9-4D30-A93F-645BFE78FE97}"/>
          </ac:spMkLst>
        </pc:spChg>
      </pc:sldChg>
      <pc:sldChg chg="addSp modSp add ord modAnim">
        <pc:chgData name="Alex Deng" userId="d4f500f536efc9d3" providerId="LiveId" clId="{278009CB-796E-4851-B001-6BCAFF2C9E0F}" dt="2019-04-24T17:27:41.014" v="390"/>
        <pc:sldMkLst>
          <pc:docMk/>
          <pc:sldMk cId="1299325888" sldId="395"/>
        </pc:sldMkLst>
        <pc:spChg chg="mod">
          <ac:chgData name="Alex Deng" userId="d4f500f536efc9d3" providerId="LiveId" clId="{278009CB-796E-4851-B001-6BCAFF2C9E0F}" dt="2019-04-24T17:24:44.179" v="187" actId="20577"/>
          <ac:spMkLst>
            <pc:docMk/>
            <pc:sldMk cId="1299325888" sldId="395"/>
            <ac:spMk id="2" creationId="{BD2406D9-188B-4C09-9A28-957B842C0377}"/>
          </ac:spMkLst>
        </pc:spChg>
        <pc:spChg chg="mod">
          <ac:chgData name="Alex Deng" userId="d4f500f536efc9d3" providerId="LiveId" clId="{278009CB-796E-4851-B001-6BCAFF2C9E0F}" dt="2019-04-24T17:26:53.848" v="377" actId="20577"/>
          <ac:spMkLst>
            <pc:docMk/>
            <pc:sldMk cId="1299325888" sldId="395"/>
            <ac:spMk id="3" creationId="{AC7E4FCB-4196-4835-A1C4-FA7300CA5767}"/>
          </ac:spMkLst>
        </pc:spChg>
        <pc:spChg chg="add mod">
          <ac:chgData name="Alex Deng" userId="d4f500f536efc9d3" providerId="LiveId" clId="{278009CB-796E-4851-B001-6BCAFF2C9E0F}" dt="2019-04-24T17:27:35.987" v="389" actId="114"/>
          <ac:spMkLst>
            <pc:docMk/>
            <pc:sldMk cId="1299325888" sldId="395"/>
            <ac:spMk id="6" creationId="{695CACF9-F98C-4510-9E32-C4573CEC709E}"/>
          </ac:spMkLst>
        </pc:spChg>
      </pc:sldChg>
      <pc:sldChg chg="addSp delSp modSp add ord modAnim">
        <pc:chgData name="Alex Deng" userId="d4f500f536efc9d3" providerId="LiveId" clId="{278009CB-796E-4851-B001-6BCAFF2C9E0F}" dt="2019-04-24T17:35:01.730" v="1196" actId="14100"/>
        <pc:sldMkLst>
          <pc:docMk/>
          <pc:sldMk cId="3040224052" sldId="396"/>
        </pc:sldMkLst>
        <pc:spChg chg="mod">
          <ac:chgData name="Alex Deng" userId="d4f500f536efc9d3" providerId="LiveId" clId="{278009CB-796E-4851-B001-6BCAFF2C9E0F}" dt="2019-04-24T17:21:25.432" v="105" actId="20577"/>
          <ac:spMkLst>
            <pc:docMk/>
            <pc:sldMk cId="3040224052" sldId="396"/>
            <ac:spMk id="2" creationId="{942C3923-5EF3-4A41-991D-635D18E71A82}"/>
          </ac:spMkLst>
        </pc:spChg>
        <pc:spChg chg="del">
          <ac:chgData name="Alex Deng" userId="d4f500f536efc9d3" providerId="LiveId" clId="{278009CB-796E-4851-B001-6BCAFF2C9E0F}" dt="2019-04-24T17:32:38.528" v="1184"/>
          <ac:spMkLst>
            <pc:docMk/>
            <pc:sldMk cId="3040224052" sldId="396"/>
            <ac:spMk id="3" creationId="{AA9DD75D-68D4-4B83-ACD3-DCD8E12EE49E}"/>
          </ac:spMkLst>
        </pc:spChg>
        <pc:spChg chg="add mod">
          <ac:chgData name="Alex Deng" userId="d4f500f536efc9d3" providerId="LiveId" clId="{278009CB-796E-4851-B001-6BCAFF2C9E0F}" dt="2019-04-24T17:33:26.744" v="1190" actId="164"/>
          <ac:spMkLst>
            <pc:docMk/>
            <pc:sldMk cId="3040224052" sldId="396"/>
            <ac:spMk id="7" creationId="{135D5E99-982A-4188-9536-16EC8E879CAD}"/>
          </ac:spMkLst>
        </pc:spChg>
        <pc:spChg chg="add mod">
          <ac:chgData name="Alex Deng" userId="d4f500f536efc9d3" providerId="LiveId" clId="{278009CB-796E-4851-B001-6BCAFF2C9E0F}" dt="2019-04-24T17:33:26.744" v="1190" actId="164"/>
          <ac:spMkLst>
            <pc:docMk/>
            <pc:sldMk cId="3040224052" sldId="396"/>
            <ac:spMk id="8" creationId="{42DB938F-92DC-4C4D-AACE-C99F2BA185C3}"/>
          </ac:spMkLst>
        </pc:spChg>
        <pc:spChg chg="add mod">
          <ac:chgData name="Alex Deng" userId="d4f500f536efc9d3" providerId="LiveId" clId="{278009CB-796E-4851-B001-6BCAFF2C9E0F}" dt="2019-04-24T17:34:41.447" v="1194" actId="164"/>
          <ac:spMkLst>
            <pc:docMk/>
            <pc:sldMk cId="3040224052" sldId="396"/>
            <ac:spMk id="10" creationId="{8BD355F3-A37B-46BE-959F-7C9707102195}"/>
          </ac:spMkLst>
        </pc:spChg>
        <pc:spChg chg="add mod">
          <ac:chgData name="Alex Deng" userId="d4f500f536efc9d3" providerId="LiveId" clId="{278009CB-796E-4851-B001-6BCAFF2C9E0F}" dt="2019-04-24T17:35:01.730" v="1196" actId="14100"/>
          <ac:spMkLst>
            <pc:docMk/>
            <pc:sldMk cId="3040224052" sldId="396"/>
            <ac:spMk id="11" creationId="{2866C68F-BA99-48E9-ACE7-58E3163CD9B6}"/>
          </ac:spMkLst>
        </pc:spChg>
        <pc:grpChg chg="add mod">
          <ac:chgData name="Alex Deng" userId="d4f500f536efc9d3" providerId="LiveId" clId="{278009CB-796E-4851-B001-6BCAFF2C9E0F}" dt="2019-04-24T17:33:26.744" v="1190" actId="164"/>
          <ac:grpSpMkLst>
            <pc:docMk/>
            <pc:sldMk cId="3040224052" sldId="396"/>
            <ac:grpSpMk id="9" creationId="{BDB42D50-9EC2-4418-A829-3A62113B5AB9}"/>
          </ac:grpSpMkLst>
        </pc:grpChg>
        <pc:grpChg chg="add mod">
          <ac:chgData name="Alex Deng" userId="d4f500f536efc9d3" providerId="LiveId" clId="{278009CB-796E-4851-B001-6BCAFF2C9E0F}" dt="2019-04-24T17:34:41.447" v="1194" actId="164"/>
          <ac:grpSpMkLst>
            <pc:docMk/>
            <pc:sldMk cId="3040224052" sldId="396"/>
            <ac:grpSpMk id="12" creationId="{2F22E03F-F71F-4174-82B8-495CCCC1E76C}"/>
          </ac:grpSpMkLst>
        </pc:grpChg>
        <pc:picChg chg="add mod">
          <ac:chgData name="Alex Deng" userId="d4f500f536efc9d3" providerId="LiveId" clId="{278009CB-796E-4851-B001-6BCAFF2C9E0F}" dt="2019-04-24T17:32:47.010" v="1186" actId="1076"/>
          <ac:picMkLst>
            <pc:docMk/>
            <pc:sldMk cId="3040224052" sldId="396"/>
            <ac:picMk id="6" creationId="{90EAD858-D1D1-4F83-8B42-AC075D17A89F}"/>
          </ac:picMkLst>
        </pc:picChg>
      </pc:sldChg>
      <pc:sldChg chg="modSp add ord">
        <pc:chgData name="Alex Deng" userId="d4f500f536efc9d3" providerId="LiveId" clId="{278009CB-796E-4851-B001-6BCAFF2C9E0F}" dt="2019-04-24T17:52:41.658" v="2170" actId="20577"/>
        <pc:sldMkLst>
          <pc:docMk/>
          <pc:sldMk cId="2732196052" sldId="397"/>
        </pc:sldMkLst>
        <pc:spChg chg="mod">
          <ac:chgData name="Alex Deng" userId="d4f500f536efc9d3" providerId="LiveId" clId="{278009CB-796E-4851-B001-6BCAFF2C9E0F}" dt="2019-04-24T17:36:38.930" v="1237" actId="20577"/>
          <ac:spMkLst>
            <pc:docMk/>
            <pc:sldMk cId="2732196052" sldId="397"/>
            <ac:spMk id="2" creationId="{85516A4A-2987-44F3-8197-0F6FCA2B2A1A}"/>
          </ac:spMkLst>
        </pc:spChg>
        <pc:spChg chg="mod">
          <ac:chgData name="Alex Deng" userId="d4f500f536efc9d3" providerId="LiveId" clId="{278009CB-796E-4851-B001-6BCAFF2C9E0F}" dt="2019-04-24T17:52:41.658" v="2170" actId="20577"/>
          <ac:spMkLst>
            <pc:docMk/>
            <pc:sldMk cId="2732196052" sldId="397"/>
            <ac:spMk id="3" creationId="{4E837384-91CB-4302-B1A1-3CF4A780A2B8}"/>
          </ac:spMkLst>
        </pc:spChg>
      </pc:sldChg>
      <pc:sldChg chg="modSp add">
        <pc:chgData name="Alex Deng" userId="d4f500f536efc9d3" providerId="LiveId" clId="{278009CB-796E-4851-B001-6BCAFF2C9E0F}" dt="2019-04-24T17:32:14.574" v="1182" actId="14"/>
        <pc:sldMkLst>
          <pc:docMk/>
          <pc:sldMk cId="2599941514" sldId="398"/>
        </pc:sldMkLst>
        <pc:spChg chg="mod">
          <ac:chgData name="Alex Deng" userId="d4f500f536efc9d3" providerId="LiveId" clId="{278009CB-796E-4851-B001-6BCAFF2C9E0F}" dt="2019-04-24T17:28:28.960" v="401" actId="20577"/>
          <ac:spMkLst>
            <pc:docMk/>
            <pc:sldMk cId="2599941514" sldId="398"/>
            <ac:spMk id="2" creationId="{3021ACA0-8797-40F3-87B4-91FB47C6DE0E}"/>
          </ac:spMkLst>
        </pc:spChg>
        <pc:spChg chg="mod">
          <ac:chgData name="Alex Deng" userId="d4f500f536efc9d3" providerId="LiveId" clId="{278009CB-796E-4851-B001-6BCAFF2C9E0F}" dt="2019-04-24T17:32:14.574" v="1182" actId="14"/>
          <ac:spMkLst>
            <pc:docMk/>
            <pc:sldMk cId="2599941514" sldId="398"/>
            <ac:spMk id="3" creationId="{7AF87013-2336-4612-9C99-BB3D64B777D8}"/>
          </ac:spMkLst>
        </pc:spChg>
      </pc:sldChg>
      <pc:sldChg chg="add del">
        <pc:chgData name="Alex Deng" userId="d4f500f536efc9d3" providerId="LiveId" clId="{278009CB-796E-4851-B001-6BCAFF2C9E0F}" dt="2019-04-24T17:35:13.217" v="1197" actId="2696"/>
        <pc:sldMkLst>
          <pc:docMk/>
          <pc:sldMk cId="1348935862" sldId="399"/>
        </pc:sldMkLst>
      </pc:sldChg>
      <pc:sldChg chg="modSp add del">
        <pc:chgData name="Alex Deng" userId="d4f500f536efc9d3" providerId="LiveId" clId="{278009CB-796E-4851-B001-6BCAFF2C9E0F}" dt="2019-04-24T17:48:34.200" v="1846" actId="2696"/>
        <pc:sldMkLst>
          <pc:docMk/>
          <pc:sldMk cId="3324923575" sldId="399"/>
        </pc:sldMkLst>
        <pc:spChg chg="mod">
          <ac:chgData name="Alex Deng" userId="d4f500f536efc9d3" providerId="LiveId" clId="{278009CB-796E-4851-B001-6BCAFF2C9E0F}" dt="2019-04-24T17:48:02.801" v="1805" actId="20577"/>
          <ac:spMkLst>
            <pc:docMk/>
            <pc:sldMk cId="3324923575" sldId="399"/>
            <ac:spMk id="2" creationId="{73A36136-57E8-4DBA-A5A5-6E0075337DAF}"/>
          </ac:spMkLst>
        </pc:spChg>
        <pc:spChg chg="mod">
          <ac:chgData name="Alex Deng" userId="d4f500f536efc9d3" providerId="LiveId" clId="{278009CB-796E-4851-B001-6BCAFF2C9E0F}" dt="2019-04-24T17:48:11.321" v="1845" actId="20577"/>
          <ac:spMkLst>
            <pc:docMk/>
            <pc:sldMk cId="3324923575" sldId="399"/>
            <ac:spMk id="3" creationId="{79E03F67-763D-417E-B2E3-560F6EFB053D}"/>
          </ac:spMkLst>
        </pc:spChg>
      </pc:sldChg>
    </pc:docChg>
  </pc:docChgLst>
  <pc:docChgLst>
    <pc:chgData name="Somit Gupta" userId="fccb4fff7d7c824e" providerId="LiveId" clId="{02DA4A0C-F8C6-4EAA-B5AC-EF05070B0794}"/>
    <pc:docChg chg="modSld">
      <pc:chgData name="Somit Gupta" userId="fccb4fff7d7c824e" providerId="LiveId" clId="{02DA4A0C-F8C6-4EAA-B5AC-EF05070B0794}" dt="2018-03-06T21:21:36.552" v="18" actId="20577"/>
      <pc:docMkLst>
        <pc:docMk/>
      </pc:docMkLst>
      <pc:sldChg chg="modSp">
        <pc:chgData name="Somit Gupta" userId="fccb4fff7d7c824e" providerId="LiveId" clId="{02DA4A0C-F8C6-4EAA-B5AC-EF05070B0794}" dt="2018-03-06T21:21:36.552" v="18" actId="20577"/>
        <pc:sldMkLst>
          <pc:docMk/>
          <pc:sldMk cId="1322974994" sldId="362"/>
        </pc:sldMkLst>
        <pc:spChg chg="mod">
          <ac:chgData name="Somit Gupta" userId="fccb4fff7d7c824e" providerId="LiveId" clId="{02DA4A0C-F8C6-4EAA-B5AC-EF05070B0794}" dt="2018-03-06T21:21:36.552" v="18" actId="20577"/>
          <ac:spMkLst>
            <pc:docMk/>
            <pc:sldMk cId="1322974994" sldId="362"/>
            <ac:spMk id="3" creationId="{C5924AA4-461E-465C-AE39-8F5AFF68213D}"/>
          </ac:spMkLst>
        </pc:spChg>
      </pc:sldChg>
    </pc:docChg>
  </pc:docChgLst>
  <pc:docChgLst>
    <pc:chgData userId="d4f500f536efc9d3" providerId="LiveId" clId="{034910C5-3349-4B4C-9B61-879F7583597E}"/>
    <pc:docChg chg="addSld delSld modSld">
      <pc:chgData name="" userId="d4f500f536efc9d3" providerId="LiveId" clId="{034910C5-3349-4B4C-9B61-879F7583597E}" dt="2018-02-28T22:46:22.419" v="12" actId="6549"/>
      <pc:docMkLst>
        <pc:docMk/>
      </pc:docMkLst>
      <pc:sldChg chg="modSp add">
        <pc:chgData name="" userId="d4f500f536efc9d3" providerId="LiveId" clId="{034910C5-3349-4B4C-9B61-879F7583597E}" dt="2018-02-28T22:46:22.419" v="12" actId="6549"/>
        <pc:sldMkLst>
          <pc:docMk/>
          <pc:sldMk cId="1322974994" sldId="362"/>
        </pc:sldMkLst>
        <pc:spChg chg="mod">
          <ac:chgData name="" userId="d4f500f536efc9d3" providerId="LiveId" clId="{034910C5-3349-4B4C-9B61-879F7583597E}" dt="2018-02-28T04:40:25.951" v="3" actId="20577"/>
          <ac:spMkLst>
            <pc:docMk/>
            <pc:sldMk cId="1322974994" sldId="362"/>
            <ac:spMk id="2" creationId="{7046B817-5C25-49C5-A6BE-3CC0FAC835EE}"/>
          </ac:spMkLst>
        </pc:spChg>
        <pc:spChg chg="mod">
          <ac:chgData name="" userId="d4f500f536efc9d3" providerId="LiveId" clId="{034910C5-3349-4B4C-9B61-879F7583597E}" dt="2018-02-28T22:46:22.419" v="12" actId="6549"/>
          <ac:spMkLst>
            <pc:docMk/>
            <pc:sldMk cId="1322974994" sldId="362"/>
            <ac:spMk id="3" creationId="{C5924AA4-461E-465C-AE39-8F5AFF68213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D9555-4512-4B09-B0C4-BA08D8488F9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6D7B454-6F4F-4581-BCA2-0F948BE2E5DA}">
      <dgm:prSet/>
      <dgm:spPr/>
      <dgm:t>
        <a:bodyPr/>
        <a:lstStyle/>
        <a:p>
          <a:pPr>
            <a:defRPr b="1"/>
          </a:pPr>
          <a:r>
            <a:rPr lang="en-US"/>
            <a:t>Regression</a:t>
          </a:r>
        </a:p>
      </dgm:t>
    </dgm:pt>
    <dgm:pt modelId="{B51D569E-6921-46C5-A388-09A99C50A9FE}" type="parTrans" cxnId="{06467F29-92BA-46C7-B58B-8B6BFAA183E6}">
      <dgm:prSet/>
      <dgm:spPr/>
      <dgm:t>
        <a:bodyPr/>
        <a:lstStyle/>
        <a:p>
          <a:endParaRPr lang="en-US"/>
        </a:p>
      </dgm:t>
    </dgm:pt>
    <dgm:pt modelId="{82E6288D-0E44-40DF-BB3B-B4C7F9773C76}" type="sibTrans" cxnId="{06467F29-92BA-46C7-B58B-8B6BFAA183E6}">
      <dgm:prSet/>
      <dgm:spPr/>
      <dgm:t>
        <a:bodyPr/>
        <a:lstStyle/>
        <a:p>
          <a:endParaRPr lang="en-US"/>
        </a:p>
      </dgm:t>
    </dgm:pt>
    <dgm:pt modelId="{922047A0-1394-4406-834F-8BFE21BD4161}">
      <dgm:prSet/>
      <dgm:spPr/>
      <dgm:t>
        <a:bodyPr/>
        <a:lstStyle/>
        <a:p>
          <a:r>
            <a:rPr lang="en-US"/>
            <a:t>What’s my effect? How big is it?</a:t>
          </a:r>
        </a:p>
      </dgm:t>
    </dgm:pt>
    <dgm:pt modelId="{BB66A489-AECB-4923-B8F8-AE1C69167C9A}" type="parTrans" cxnId="{001495B1-8F10-436B-8E4F-BEF5B4E6C1A1}">
      <dgm:prSet/>
      <dgm:spPr/>
      <dgm:t>
        <a:bodyPr/>
        <a:lstStyle/>
        <a:p>
          <a:endParaRPr lang="en-US"/>
        </a:p>
      </dgm:t>
    </dgm:pt>
    <dgm:pt modelId="{617BDD86-2487-4FE3-BD32-0DF256739EBD}" type="sibTrans" cxnId="{001495B1-8F10-436B-8E4F-BEF5B4E6C1A1}">
      <dgm:prSet/>
      <dgm:spPr/>
      <dgm:t>
        <a:bodyPr/>
        <a:lstStyle/>
        <a:p>
          <a:endParaRPr lang="en-US"/>
        </a:p>
      </dgm:t>
    </dgm:pt>
    <dgm:pt modelId="{519ADC24-B9DB-4392-BC33-D87D4B2C5038}">
      <dgm:prSet/>
      <dgm:spPr/>
      <dgm:t>
        <a:bodyPr/>
        <a:lstStyle/>
        <a:p>
          <a:pPr>
            <a:defRPr b="1"/>
          </a:pPr>
          <a:r>
            <a:rPr lang="en-US"/>
            <a:t>Classification</a:t>
          </a:r>
        </a:p>
      </dgm:t>
    </dgm:pt>
    <dgm:pt modelId="{83CF83B4-F6EE-4627-A50E-768B9C75EC42}" type="parTrans" cxnId="{691F47D4-6612-48C6-B533-D96A6EC2A484}">
      <dgm:prSet/>
      <dgm:spPr/>
      <dgm:t>
        <a:bodyPr/>
        <a:lstStyle/>
        <a:p>
          <a:endParaRPr lang="en-US"/>
        </a:p>
      </dgm:t>
    </dgm:pt>
    <dgm:pt modelId="{95D267DC-5250-4B46-AE3B-648CEFD419E0}" type="sibTrans" cxnId="{691F47D4-6612-48C6-B533-D96A6EC2A484}">
      <dgm:prSet/>
      <dgm:spPr/>
      <dgm:t>
        <a:bodyPr/>
        <a:lstStyle/>
        <a:p>
          <a:endParaRPr lang="en-US"/>
        </a:p>
      </dgm:t>
    </dgm:pt>
    <dgm:pt modelId="{D4B07A03-A585-463F-97CA-2B29CC084ABF}">
      <dgm:prSet/>
      <dgm:spPr/>
      <dgm:t>
        <a:bodyPr/>
        <a:lstStyle/>
        <a:p>
          <a:r>
            <a:rPr lang="en-US"/>
            <a:t>Is my treatment good, bad or flat?</a:t>
          </a:r>
        </a:p>
        <a:p>
          <a:r>
            <a:rPr lang="en-US"/>
            <a:t>Launch/No launch</a:t>
          </a:r>
        </a:p>
      </dgm:t>
    </dgm:pt>
    <dgm:pt modelId="{2187A100-F657-4E26-BCA2-5A9F59AAC601}" type="parTrans" cxnId="{01619305-BC58-4DA7-95F9-5C4D960919E0}">
      <dgm:prSet/>
      <dgm:spPr/>
      <dgm:t>
        <a:bodyPr/>
        <a:lstStyle/>
        <a:p>
          <a:endParaRPr lang="en-US"/>
        </a:p>
      </dgm:t>
    </dgm:pt>
    <dgm:pt modelId="{BC05F968-37FA-47A6-AFA1-69F8685DB306}" type="sibTrans" cxnId="{01619305-BC58-4DA7-95F9-5C4D960919E0}">
      <dgm:prSet/>
      <dgm:spPr/>
      <dgm:t>
        <a:bodyPr/>
        <a:lstStyle/>
        <a:p>
          <a:endParaRPr lang="en-US"/>
        </a:p>
      </dgm:t>
    </dgm:pt>
    <dgm:pt modelId="{FD3F2E1F-0B47-4966-8FD5-9C237A411506}" type="pres">
      <dgm:prSet presAssocID="{855D9555-4512-4B09-B0C4-BA08D8488F9B}" presName="root" presStyleCnt="0">
        <dgm:presLayoutVars>
          <dgm:dir/>
          <dgm:resizeHandles val="exact"/>
        </dgm:presLayoutVars>
      </dgm:prSet>
      <dgm:spPr/>
    </dgm:pt>
    <dgm:pt modelId="{5822E730-82EC-4349-82F5-17CF601910BC}" type="pres">
      <dgm:prSet presAssocID="{06D7B454-6F4F-4581-BCA2-0F948BE2E5DA}" presName="compNode" presStyleCnt="0"/>
      <dgm:spPr/>
    </dgm:pt>
    <dgm:pt modelId="{063A5347-0468-4B87-96AF-88F2385E3C8A}" type="pres">
      <dgm:prSet presAssocID="{06D7B454-6F4F-4581-BCA2-0F948BE2E5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C6C71196-3380-4AD4-8063-F91BA39B5F80}" type="pres">
      <dgm:prSet presAssocID="{06D7B454-6F4F-4581-BCA2-0F948BE2E5DA}" presName="iconSpace" presStyleCnt="0"/>
      <dgm:spPr/>
    </dgm:pt>
    <dgm:pt modelId="{D7FC4595-0218-49A6-86BC-9DBA8D8E62C7}" type="pres">
      <dgm:prSet presAssocID="{06D7B454-6F4F-4581-BCA2-0F948BE2E5DA}" presName="parTx" presStyleLbl="revTx" presStyleIdx="0" presStyleCnt="4">
        <dgm:presLayoutVars>
          <dgm:chMax val="0"/>
          <dgm:chPref val="0"/>
        </dgm:presLayoutVars>
      </dgm:prSet>
      <dgm:spPr/>
    </dgm:pt>
    <dgm:pt modelId="{8DF5119E-E739-4E9D-ACAF-821A7F55D378}" type="pres">
      <dgm:prSet presAssocID="{06D7B454-6F4F-4581-BCA2-0F948BE2E5DA}" presName="txSpace" presStyleCnt="0"/>
      <dgm:spPr/>
    </dgm:pt>
    <dgm:pt modelId="{861576DA-AC82-4F11-8565-FD0D93AB1093}" type="pres">
      <dgm:prSet presAssocID="{06D7B454-6F4F-4581-BCA2-0F948BE2E5DA}" presName="desTx" presStyleLbl="revTx" presStyleIdx="1" presStyleCnt="4">
        <dgm:presLayoutVars/>
      </dgm:prSet>
      <dgm:spPr/>
    </dgm:pt>
    <dgm:pt modelId="{03A2C640-F22F-4B10-AC0E-7ADCF8A7D2F2}" type="pres">
      <dgm:prSet presAssocID="{82E6288D-0E44-40DF-BB3B-B4C7F9773C76}" presName="sibTrans" presStyleCnt="0"/>
      <dgm:spPr/>
    </dgm:pt>
    <dgm:pt modelId="{CAA46FB9-34D6-4A6B-9C0C-C049602353AF}" type="pres">
      <dgm:prSet presAssocID="{519ADC24-B9DB-4392-BC33-D87D4B2C5038}" presName="compNode" presStyleCnt="0"/>
      <dgm:spPr/>
    </dgm:pt>
    <dgm:pt modelId="{B5C4AE71-2F6C-48D6-A3F2-6FAA898042B9}" type="pres">
      <dgm:prSet presAssocID="{519ADC24-B9DB-4392-BC33-D87D4B2C5038}" presName="iconRect" presStyleLbl="node1" presStyleIdx="1" presStyleCnt="2" custLinFactNeighborX="4220" custLinFactNeighborY="-843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458CE1B1-3A2D-4021-9A7A-FAA029647011}" type="pres">
      <dgm:prSet presAssocID="{519ADC24-B9DB-4392-BC33-D87D4B2C5038}" presName="iconSpace" presStyleCnt="0"/>
      <dgm:spPr/>
    </dgm:pt>
    <dgm:pt modelId="{0F728F09-969A-486E-9175-DE97E0C18516}" type="pres">
      <dgm:prSet presAssocID="{519ADC24-B9DB-4392-BC33-D87D4B2C5038}" presName="parTx" presStyleLbl="revTx" presStyleIdx="2" presStyleCnt="4">
        <dgm:presLayoutVars>
          <dgm:chMax val="0"/>
          <dgm:chPref val="0"/>
        </dgm:presLayoutVars>
      </dgm:prSet>
      <dgm:spPr/>
    </dgm:pt>
    <dgm:pt modelId="{3649BEA5-6C0B-4F49-9B29-07D51A54EF93}" type="pres">
      <dgm:prSet presAssocID="{519ADC24-B9DB-4392-BC33-D87D4B2C5038}" presName="txSpace" presStyleCnt="0"/>
      <dgm:spPr/>
    </dgm:pt>
    <dgm:pt modelId="{BC7040C2-3DBD-40EE-A9F1-E72F3D92DC2C}" type="pres">
      <dgm:prSet presAssocID="{519ADC24-B9DB-4392-BC33-D87D4B2C5038}" presName="desTx" presStyleLbl="revTx" presStyleIdx="3" presStyleCnt="4">
        <dgm:presLayoutVars/>
      </dgm:prSet>
      <dgm:spPr/>
    </dgm:pt>
  </dgm:ptLst>
  <dgm:cxnLst>
    <dgm:cxn modelId="{01619305-BC58-4DA7-95F9-5C4D960919E0}" srcId="{519ADC24-B9DB-4392-BC33-D87D4B2C5038}" destId="{D4B07A03-A585-463F-97CA-2B29CC084ABF}" srcOrd="0" destOrd="0" parTransId="{2187A100-F657-4E26-BCA2-5A9F59AAC601}" sibTransId="{BC05F968-37FA-47A6-AFA1-69F8685DB306}"/>
    <dgm:cxn modelId="{C1B63B0F-5997-4C05-A456-6ADA73868106}" type="presOf" srcId="{519ADC24-B9DB-4392-BC33-D87D4B2C5038}" destId="{0F728F09-969A-486E-9175-DE97E0C18516}" srcOrd="0" destOrd="0" presId="urn:microsoft.com/office/officeart/2018/5/layout/CenteredIconLabelDescriptionList"/>
    <dgm:cxn modelId="{06467F29-92BA-46C7-B58B-8B6BFAA183E6}" srcId="{855D9555-4512-4B09-B0C4-BA08D8488F9B}" destId="{06D7B454-6F4F-4581-BCA2-0F948BE2E5DA}" srcOrd="0" destOrd="0" parTransId="{B51D569E-6921-46C5-A388-09A99C50A9FE}" sibTransId="{82E6288D-0E44-40DF-BB3B-B4C7F9773C76}"/>
    <dgm:cxn modelId="{173BC939-CB93-4DD4-AF13-4906C24B5701}" type="presOf" srcId="{855D9555-4512-4B09-B0C4-BA08D8488F9B}" destId="{FD3F2E1F-0B47-4966-8FD5-9C237A411506}" srcOrd="0" destOrd="0" presId="urn:microsoft.com/office/officeart/2018/5/layout/CenteredIconLabelDescriptionList"/>
    <dgm:cxn modelId="{210B3180-16F6-4B75-B80A-F2FD9D01F06B}" type="presOf" srcId="{06D7B454-6F4F-4581-BCA2-0F948BE2E5DA}" destId="{D7FC4595-0218-49A6-86BC-9DBA8D8E62C7}" srcOrd="0" destOrd="0" presId="urn:microsoft.com/office/officeart/2018/5/layout/CenteredIconLabelDescriptionList"/>
    <dgm:cxn modelId="{001495B1-8F10-436B-8E4F-BEF5B4E6C1A1}" srcId="{06D7B454-6F4F-4581-BCA2-0F948BE2E5DA}" destId="{922047A0-1394-4406-834F-8BFE21BD4161}" srcOrd="0" destOrd="0" parTransId="{BB66A489-AECB-4923-B8F8-AE1C69167C9A}" sibTransId="{617BDD86-2487-4FE3-BD32-0DF256739EBD}"/>
    <dgm:cxn modelId="{691F47D4-6612-48C6-B533-D96A6EC2A484}" srcId="{855D9555-4512-4B09-B0C4-BA08D8488F9B}" destId="{519ADC24-B9DB-4392-BC33-D87D4B2C5038}" srcOrd="1" destOrd="0" parTransId="{83CF83B4-F6EE-4627-A50E-768B9C75EC42}" sibTransId="{95D267DC-5250-4B46-AE3B-648CEFD419E0}"/>
    <dgm:cxn modelId="{13351CEA-7ECA-4FBE-BCFE-5BFB311DAF0A}" type="presOf" srcId="{D4B07A03-A585-463F-97CA-2B29CC084ABF}" destId="{BC7040C2-3DBD-40EE-A9F1-E72F3D92DC2C}" srcOrd="0" destOrd="0" presId="urn:microsoft.com/office/officeart/2018/5/layout/CenteredIconLabelDescriptionList"/>
    <dgm:cxn modelId="{964F9FFE-24F6-4AD4-B19C-C1937E2E67AC}" type="presOf" srcId="{922047A0-1394-4406-834F-8BFE21BD4161}" destId="{861576DA-AC82-4F11-8565-FD0D93AB1093}" srcOrd="0" destOrd="0" presId="urn:microsoft.com/office/officeart/2018/5/layout/CenteredIconLabelDescriptionList"/>
    <dgm:cxn modelId="{F1DDF566-BB87-4B3B-9C7A-0548E5229907}" type="presParOf" srcId="{FD3F2E1F-0B47-4966-8FD5-9C237A411506}" destId="{5822E730-82EC-4349-82F5-17CF601910BC}" srcOrd="0" destOrd="0" presId="urn:microsoft.com/office/officeart/2018/5/layout/CenteredIconLabelDescriptionList"/>
    <dgm:cxn modelId="{96DE23E0-7E75-437B-9416-8576F2A164EE}" type="presParOf" srcId="{5822E730-82EC-4349-82F5-17CF601910BC}" destId="{063A5347-0468-4B87-96AF-88F2385E3C8A}" srcOrd="0" destOrd="0" presId="urn:microsoft.com/office/officeart/2018/5/layout/CenteredIconLabelDescriptionList"/>
    <dgm:cxn modelId="{65BC6F35-8F1D-4E8D-9551-8E93D19150D8}" type="presParOf" srcId="{5822E730-82EC-4349-82F5-17CF601910BC}" destId="{C6C71196-3380-4AD4-8063-F91BA39B5F80}" srcOrd="1" destOrd="0" presId="urn:microsoft.com/office/officeart/2018/5/layout/CenteredIconLabelDescriptionList"/>
    <dgm:cxn modelId="{C20189C2-156B-4DD0-A5DF-8B61D7B7864D}" type="presParOf" srcId="{5822E730-82EC-4349-82F5-17CF601910BC}" destId="{D7FC4595-0218-49A6-86BC-9DBA8D8E62C7}" srcOrd="2" destOrd="0" presId="urn:microsoft.com/office/officeart/2018/5/layout/CenteredIconLabelDescriptionList"/>
    <dgm:cxn modelId="{D8E00C65-8F20-4CC5-B6C9-EC1C7F2B3E3F}" type="presParOf" srcId="{5822E730-82EC-4349-82F5-17CF601910BC}" destId="{8DF5119E-E739-4E9D-ACAF-821A7F55D378}" srcOrd="3" destOrd="0" presId="urn:microsoft.com/office/officeart/2018/5/layout/CenteredIconLabelDescriptionList"/>
    <dgm:cxn modelId="{FDA67B7D-72A5-4874-AB47-AD91460887D6}" type="presParOf" srcId="{5822E730-82EC-4349-82F5-17CF601910BC}" destId="{861576DA-AC82-4F11-8565-FD0D93AB1093}" srcOrd="4" destOrd="0" presId="urn:microsoft.com/office/officeart/2018/5/layout/CenteredIconLabelDescriptionList"/>
    <dgm:cxn modelId="{8E34B145-D41B-4F87-9D8E-E45D095840D7}" type="presParOf" srcId="{FD3F2E1F-0B47-4966-8FD5-9C237A411506}" destId="{03A2C640-F22F-4B10-AC0E-7ADCF8A7D2F2}" srcOrd="1" destOrd="0" presId="urn:microsoft.com/office/officeart/2018/5/layout/CenteredIconLabelDescriptionList"/>
    <dgm:cxn modelId="{ECC741FD-FEFC-4067-81B0-6E29A0E61BD8}" type="presParOf" srcId="{FD3F2E1F-0B47-4966-8FD5-9C237A411506}" destId="{CAA46FB9-34D6-4A6B-9C0C-C049602353AF}" srcOrd="2" destOrd="0" presId="urn:microsoft.com/office/officeart/2018/5/layout/CenteredIconLabelDescriptionList"/>
    <dgm:cxn modelId="{882F8B41-A006-4198-8EF9-90410D9E0DC8}" type="presParOf" srcId="{CAA46FB9-34D6-4A6B-9C0C-C049602353AF}" destId="{B5C4AE71-2F6C-48D6-A3F2-6FAA898042B9}" srcOrd="0" destOrd="0" presId="urn:microsoft.com/office/officeart/2018/5/layout/CenteredIconLabelDescriptionList"/>
    <dgm:cxn modelId="{454811A0-4B13-401C-8FB3-E3A9727EF86C}" type="presParOf" srcId="{CAA46FB9-34D6-4A6B-9C0C-C049602353AF}" destId="{458CE1B1-3A2D-4021-9A7A-FAA029647011}" srcOrd="1" destOrd="0" presId="urn:microsoft.com/office/officeart/2018/5/layout/CenteredIconLabelDescriptionList"/>
    <dgm:cxn modelId="{6FC9399C-BFE5-4942-9902-0101F76374A4}" type="presParOf" srcId="{CAA46FB9-34D6-4A6B-9C0C-C049602353AF}" destId="{0F728F09-969A-486E-9175-DE97E0C18516}" srcOrd="2" destOrd="0" presId="urn:microsoft.com/office/officeart/2018/5/layout/CenteredIconLabelDescriptionList"/>
    <dgm:cxn modelId="{7640588E-12FB-46FA-8890-192F8DD5DD24}" type="presParOf" srcId="{CAA46FB9-34D6-4A6B-9C0C-C049602353AF}" destId="{3649BEA5-6C0B-4F49-9B29-07D51A54EF93}" srcOrd="3" destOrd="0" presId="urn:microsoft.com/office/officeart/2018/5/layout/CenteredIconLabelDescriptionList"/>
    <dgm:cxn modelId="{0A276211-C326-45F5-980F-4D3D61EDAE75}" type="presParOf" srcId="{CAA46FB9-34D6-4A6B-9C0C-C049602353AF}" destId="{BC7040C2-3DBD-40EE-A9F1-E72F3D92DC2C}" srcOrd="4" destOrd="0" presId="urn:microsoft.com/office/officeart/2018/5/layout/Centered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D9555-4512-4B09-B0C4-BA08D8488F9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6D7B454-6F4F-4581-BCA2-0F948BE2E5DA}">
      <dgm:prSet/>
      <dgm:spPr/>
      <dgm:t>
        <a:bodyPr/>
        <a:lstStyle/>
        <a:p>
          <a:pPr>
            <a:defRPr b="1"/>
          </a:pPr>
          <a:r>
            <a:rPr lang="en-US"/>
            <a:t>Estimate</a:t>
          </a:r>
        </a:p>
      </dgm:t>
    </dgm:pt>
    <dgm:pt modelId="{B51D569E-6921-46C5-A388-09A99C50A9FE}" type="parTrans" cxnId="{06467F29-92BA-46C7-B58B-8B6BFAA183E6}">
      <dgm:prSet/>
      <dgm:spPr/>
      <dgm:t>
        <a:bodyPr/>
        <a:lstStyle/>
        <a:p>
          <a:endParaRPr lang="en-US"/>
        </a:p>
      </dgm:t>
    </dgm:pt>
    <dgm:pt modelId="{82E6288D-0E44-40DF-BB3B-B4C7F9773C76}" type="sibTrans" cxnId="{06467F29-92BA-46C7-B58B-8B6BFAA183E6}">
      <dgm:prSet/>
      <dgm:spPr/>
      <dgm:t>
        <a:bodyPr/>
        <a:lstStyle/>
        <a:p>
          <a:endParaRPr lang="en-US"/>
        </a:p>
      </dgm:t>
    </dgm:pt>
    <dgm:pt modelId="{922047A0-1394-4406-834F-8BFE21BD4161}">
      <dgm:prSet/>
      <dgm:spPr/>
      <dgm:t>
        <a:bodyPr/>
        <a:lstStyle/>
        <a:p>
          <a:r>
            <a:rPr lang="en-US"/>
            <a:t>What’s my effect? How big is it?</a:t>
          </a:r>
        </a:p>
      </dgm:t>
    </dgm:pt>
    <dgm:pt modelId="{BB66A489-AECB-4923-B8F8-AE1C69167C9A}" type="parTrans" cxnId="{001495B1-8F10-436B-8E4F-BEF5B4E6C1A1}">
      <dgm:prSet/>
      <dgm:spPr/>
      <dgm:t>
        <a:bodyPr/>
        <a:lstStyle/>
        <a:p>
          <a:endParaRPr lang="en-US"/>
        </a:p>
      </dgm:t>
    </dgm:pt>
    <dgm:pt modelId="{617BDD86-2487-4FE3-BD32-0DF256739EBD}" type="sibTrans" cxnId="{001495B1-8F10-436B-8E4F-BEF5B4E6C1A1}">
      <dgm:prSet/>
      <dgm:spPr/>
      <dgm:t>
        <a:bodyPr/>
        <a:lstStyle/>
        <a:p>
          <a:endParaRPr lang="en-US"/>
        </a:p>
      </dgm:t>
    </dgm:pt>
    <dgm:pt modelId="{519ADC24-B9DB-4392-BC33-D87D4B2C5038}">
      <dgm:prSet/>
      <dgm:spPr/>
      <dgm:t>
        <a:bodyPr/>
        <a:lstStyle/>
        <a:p>
          <a:pPr>
            <a:defRPr b="1"/>
          </a:pPr>
          <a:r>
            <a:rPr lang="en-US"/>
            <a:t>Hypothesis Testing</a:t>
          </a:r>
        </a:p>
      </dgm:t>
    </dgm:pt>
    <dgm:pt modelId="{83CF83B4-F6EE-4627-A50E-768B9C75EC42}" type="parTrans" cxnId="{691F47D4-6612-48C6-B533-D96A6EC2A484}">
      <dgm:prSet/>
      <dgm:spPr/>
      <dgm:t>
        <a:bodyPr/>
        <a:lstStyle/>
        <a:p>
          <a:endParaRPr lang="en-US"/>
        </a:p>
      </dgm:t>
    </dgm:pt>
    <dgm:pt modelId="{95D267DC-5250-4B46-AE3B-648CEFD419E0}" type="sibTrans" cxnId="{691F47D4-6612-48C6-B533-D96A6EC2A484}">
      <dgm:prSet/>
      <dgm:spPr/>
      <dgm:t>
        <a:bodyPr/>
        <a:lstStyle/>
        <a:p>
          <a:endParaRPr lang="en-US"/>
        </a:p>
      </dgm:t>
    </dgm:pt>
    <dgm:pt modelId="{D4B07A03-A585-463F-97CA-2B29CC084ABF}">
      <dgm:prSet/>
      <dgm:spPr/>
      <dgm:t>
        <a:bodyPr/>
        <a:lstStyle/>
        <a:p>
          <a:r>
            <a:rPr lang="en-US"/>
            <a:t>Is my treatment good, bad or flat?</a:t>
          </a:r>
        </a:p>
        <a:p>
          <a:r>
            <a:rPr lang="en-US"/>
            <a:t>Launch/No launch</a:t>
          </a:r>
        </a:p>
      </dgm:t>
    </dgm:pt>
    <dgm:pt modelId="{2187A100-F657-4E26-BCA2-5A9F59AAC601}" type="parTrans" cxnId="{01619305-BC58-4DA7-95F9-5C4D960919E0}">
      <dgm:prSet/>
      <dgm:spPr/>
      <dgm:t>
        <a:bodyPr/>
        <a:lstStyle/>
        <a:p>
          <a:endParaRPr lang="en-US"/>
        </a:p>
      </dgm:t>
    </dgm:pt>
    <dgm:pt modelId="{BC05F968-37FA-47A6-AFA1-69F8685DB306}" type="sibTrans" cxnId="{01619305-BC58-4DA7-95F9-5C4D960919E0}">
      <dgm:prSet/>
      <dgm:spPr/>
      <dgm:t>
        <a:bodyPr/>
        <a:lstStyle/>
        <a:p>
          <a:endParaRPr lang="en-US"/>
        </a:p>
      </dgm:t>
    </dgm:pt>
    <dgm:pt modelId="{FD3F2E1F-0B47-4966-8FD5-9C237A411506}" type="pres">
      <dgm:prSet presAssocID="{855D9555-4512-4B09-B0C4-BA08D8488F9B}" presName="root" presStyleCnt="0">
        <dgm:presLayoutVars>
          <dgm:dir/>
          <dgm:resizeHandles val="exact"/>
        </dgm:presLayoutVars>
      </dgm:prSet>
      <dgm:spPr/>
    </dgm:pt>
    <dgm:pt modelId="{5822E730-82EC-4349-82F5-17CF601910BC}" type="pres">
      <dgm:prSet presAssocID="{06D7B454-6F4F-4581-BCA2-0F948BE2E5DA}" presName="compNode" presStyleCnt="0"/>
      <dgm:spPr/>
    </dgm:pt>
    <dgm:pt modelId="{063A5347-0468-4B87-96AF-88F2385E3C8A}" type="pres">
      <dgm:prSet presAssocID="{06D7B454-6F4F-4581-BCA2-0F948BE2E5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C6C71196-3380-4AD4-8063-F91BA39B5F80}" type="pres">
      <dgm:prSet presAssocID="{06D7B454-6F4F-4581-BCA2-0F948BE2E5DA}" presName="iconSpace" presStyleCnt="0"/>
      <dgm:spPr/>
    </dgm:pt>
    <dgm:pt modelId="{D7FC4595-0218-49A6-86BC-9DBA8D8E62C7}" type="pres">
      <dgm:prSet presAssocID="{06D7B454-6F4F-4581-BCA2-0F948BE2E5DA}" presName="parTx" presStyleLbl="revTx" presStyleIdx="0" presStyleCnt="4">
        <dgm:presLayoutVars>
          <dgm:chMax val="0"/>
          <dgm:chPref val="0"/>
        </dgm:presLayoutVars>
      </dgm:prSet>
      <dgm:spPr/>
    </dgm:pt>
    <dgm:pt modelId="{8DF5119E-E739-4E9D-ACAF-821A7F55D378}" type="pres">
      <dgm:prSet presAssocID="{06D7B454-6F4F-4581-BCA2-0F948BE2E5DA}" presName="txSpace" presStyleCnt="0"/>
      <dgm:spPr/>
    </dgm:pt>
    <dgm:pt modelId="{861576DA-AC82-4F11-8565-FD0D93AB1093}" type="pres">
      <dgm:prSet presAssocID="{06D7B454-6F4F-4581-BCA2-0F948BE2E5DA}" presName="desTx" presStyleLbl="revTx" presStyleIdx="1" presStyleCnt="4">
        <dgm:presLayoutVars/>
      </dgm:prSet>
      <dgm:spPr/>
    </dgm:pt>
    <dgm:pt modelId="{03A2C640-F22F-4B10-AC0E-7ADCF8A7D2F2}" type="pres">
      <dgm:prSet presAssocID="{82E6288D-0E44-40DF-BB3B-B4C7F9773C76}" presName="sibTrans" presStyleCnt="0"/>
      <dgm:spPr/>
    </dgm:pt>
    <dgm:pt modelId="{CAA46FB9-34D6-4A6B-9C0C-C049602353AF}" type="pres">
      <dgm:prSet presAssocID="{519ADC24-B9DB-4392-BC33-D87D4B2C5038}" presName="compNode" presStyleCnt="0"/>
      <dgm:spPr/>
    </dgm:pt>
    <dgm:pt modelId="{B5C4AE71-2F6C-48D6-A3F2-6FAA898042B9}" type="pres">
      <dgm:prSet presAssocID="{519ADC24-B9DB-4392-BC33-D87D4B2C5038}" presName="iconRect" presStyleLbl="node1" presStyleIdx="1" presStyleCnt="2" custLinFactNeighborX="4220" custLinFactNeighborY="-843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458CE1B1-3A2D-4021-9A7A-FAA029647011}" type="pres">
      <dgm:prSet presAssocID="{519ADC24-B9DB-4392-BC33-D87D4B2C5038}" presName="iconSpace" presStyleCnt="0"/>
      <dgm:spPr/>
    </dgm:pt>
    <dgm:pt modelId="{0F728F09-969A-486E-9175-DE97E0C18516}" type="pres">
      <dgm:prSet presAssocID="{519ADC24-B9DB-4392-BC33-D87D4B2C5038}" presName="parTx" presStyleLbl="revTx" presStyleIdx="2" presStyleCnt="4">
        <dgm:presLayoutVars>
          <dgm:chMax val="0"/>
          <dgm:chPref val="0"/>
        </dgm:presLayoutVars>
      </dgm:prSet>
      <dgm:spPr/>
    </dgm:pt>
    <dgm:pt modelId="{3649BEA5-6C0B-4F49-9B29-07D51A54EF93}" type="pres">
      <dgm:prSet presAssocID="{519ADC24-B9DB-4392-BC33-D87D4B2C5038}" presName="txSpace" presStyleCnt="0"/>
      <dgm:spPr/>
    </dgm:pt>
    <dgm:pt modelId="{BC7040C2-3DBD-40EE-A9F1-E72F3D92DC2C}" type="pres">
      <dgm:prSet presAssocID="{519ADC24-B9DB-4392-BC33-D87D4B2C5038}" presName="desTx" presStyleLbl="revTx" presStyleIdx="3" presStyleCnt="4">
        <dgm:presLayoutVars/>
      </dgm:prSet>
      <dgm:spPr/>
    </dgm:pt>
  </dgm:ptLst>
  <dgm:cxnLst>
    <dgm:cxn modelId="{01619305-BC58-4DA7-95F9-5C4D960919E0}" srcId="{519ADC24-B9DB-4392-BC33-D87D4B2C5038}" destId="{D4B07A03-A585-463F-97CA-2B29CC084ABF}" srcOrd="0" destOrd="0" parTransId="{2187A100-F657-4E26-BCA2-5A9F59AAC601}" sibTransId="{BC05F968-37FA-47A6-AFA1-69F8685DB306}"/>
    <dgm:cxn modelId="{C1B63B0F-5997-4C05-A456-6ADA73868106}" type="presOf" srcId="{519ADC24-B9DB-4392-BC33-D87D4B2C5038}" destId="{0F728F09-969A-486E-9175-DE97E0C18516}" srcOrd="0" destOrd="0" presId="urn:microsoft.com/office/officeart/2018/5/layout/CenteredIconLabelDescriptionList"/>
    <dgm:cxn modelId="{06467F29-92BA-46C7-B58B-8B6BFAA183E6}" srcId="{855D9555-4512-4B09-B0C4-BA08D8488F9B}" destId="{06D7B454-6F4F-4581-BCA2-0F948BE2E5DA}" srcOrd="0" destOrd="0" parTransId="{B51D569E-6921-46C5-A388-09A99C50A9FE}" sibTransId="{82E6288D-0E44-40DF-BB3B-B4C7F9773C76}"/>
    <dgm:cxn modelId="{173BC939-CB93-4DD4-AF13-4906C24B5701}" type="presOf" srcId="{855D9555-4512-4B09-B0C4-BA08D8488F9B}" destId="{FD3F2E1F-0B47-4966-8FD5-9C237A411506}" srcOrd="0" destOrd="0" presId="urn:microsoft.com/office/officeart/2018/5/layout/CenteredIconLabelDescriptionList"/>
    <dgm:cxn modelId="{210B3180-16F6-4B75-B80A-F2FD9D01F06B}" type="presOf" srcId="{06D7B454-6F4F-4581-BCA2-0F948BE2E5DA}" destId="{D7FC4595-0218-49A6-86BC-9DBA8D8E62C7}" srcOrd="0" destOrd="0" presId="urn:microsoft.com/office/officeart/2018/5/layout/CenteredIconLabelDescriptionList"/>
    <dgm:cxn modelId="{001495B1-8F10-436B-8E4F-BEF5B4E6C1A1}" srcId="{06D7B454-6F4F-4581-BCA2-0F948BE2E5DA}" destId="{922047A0-1394-4406-834F-8BFE21BD4161}" srcOrd="0" destOrd="0" parTransId="{BB66A489-AECB-4923-B8F8-AE1C69167C9A}" sibTransId="{617BDD86-2487-4FE3-BD32-0DF256739EBD}"/>
    <dgm:cxn modelId="{691F47D4-6612-48C6-B533-D96A6EC2A484}" srcId="{855D9555-4512-4B09-B0C4-BA08D8488F9B}" destId="{519ADC24-B9DB-4392-BC33-D87D4B2C5038}" srcOrd="1" destOrd="0" parTransId="{83CF83B4-F6EE-4627-A50E-768B9C75EC42}" sibTransId="{95D267DC-5250-4B46-AE3B-648CEFD419E0}"/>
    <dgm:cxn modelId="{13351CEA-7ECA-4FBE-BCFE-5BFB311DAF0A}" type="presOf" srcId="{D4B07A03-A585-463F-97CA-2B29CC084ABF}" destId="{BC7040C2-3DBD-40EE-A9F1-E72F3D92DC2C}" srcOrd="0" destOrd="0" presId="urn:microsoft.com/office/officeart/2018/5/layout/CenteredIconLabelDescriptionList"/>
    <dgm:cxn modelId="{964F9FFE-24F6-4AD4-B19C-C1937E2E67AC}" type="presOf" srcId="{922047A0-1394-4406-834F-8BFE21BD4161}" destId="{861576DA-AC82-4F11-8565-FD0D93AB1093}" srcOrd="0" destOrd="0" presId="urn:microsoft.com/office/officeart/2018/5/layout/CenteredIconLabelDescriptionList"/>
    <dgm:cxn modelId="{F1DDF566-BB87-4B3B-9C7A-0548E5229907}" type="presParOf" srcId="{FD3F2E1F-0B47-4966-8FD5-9C237A411506}" destId="{5822E730-82EC-4349-82F5-17CF601910BC}" srcOrd="0" destOrd="0" presId="urn:microsoft.com/office/officeart/2018/5/layout/CenteredIconLabelDescriptionList"/>
    <dgm:cxn modelId="{96DE23E0-7E75-437B-9416-8576F2A164EE}" type="presParOf" srcId="{5822E730-82EC-4349-82F5-17CF601910BC}" destId="{063A5347-0468-4B87-96AF-88F2385E3C8A}" srcOrd="0" destOrd="0" presId="urn:microsoft.com/office/officeart/2018/5/layout/CenteredIconLabelDescriptionList"/>
    <dgm:cxn modelId="{65BC6F35-8F1D-4E8D-9551-8E93D19150D8}" type="presParOf" srcId="{5822E730-82EC-4349-82F5-17CF601910BC}" destId="{C6C71196-3380-4AD4-8063-F91BA39B5F80}" srcOrd="1" destOrd="0" presId="urn:microsoft.com/office/officeart/2018/5/layout/CenteredIconLabelDescriptionList"/>
    <dgm:cxn modelId="{C20189C2-156B-4DD0-A5DF-8B61D7B7864D}" type="presParOf" srcId="{5822E730-82EC-4349-82F5-17CF601910BC}" destId="{D7FC4595-0218-49A6-86BC-9DBA8D8E62C7}" srcOrd="2" destOrd="0" presId="urn:microsoft.com/office/officeart/2018/5/layout/CenteredIconLabelDescriptionList"/>
    <dgm:cxn modelId="{D8E00C65-8F20-4CC5-B6C9-EC1C7F2B3E3F}" type="presParOf" srcId="{5822E730-82EC-4349-82F5-17CF601910BC}" destId="{8DF5119E-E739-4E9D-ACAF-821A7F55D378}" srcOrd="3" destOrd="0" presId="urn:microsoft.com/office/officeart/2018/5/layout/CenteredIconLabelDescriptionList"/>
    <dgm:cxn modelId="{FDA67B7D-72A5-4874-AB47-AD91460887D6}" type="presParOf" srcId="{5822E730-82EC-4349-82F5-17CF601910BC}" destId="{861576DA-AC82-4F11-8565-FD0D93AB1093}" srcOrd="4" destOrd="0" presId="urn:microsoft.com/office/officeart/2018/5/layout/CenteredIconLabelDescriptionList"/>
    <dgm:cxn modelId="{8E34B145-D41B-4F87-9D8E-E45D095840D7}" type="presParOf" srcId="{FD3F2E1F-0B47-4966-8FD5-9C237A411506}" destId="{03A2C640-F22F-4B10-AC0E-7ADCF8A7D2F2}" srcOrd="1" destOrd="0" presId="urn:microsoft.com/office/officeart/2018/5/layout/CenteredIconLabelDescriptionList"/>
    <dgm:cxn modelId="{ECC741FD-FEFC-4067-81B0-6E29A0E61BD8}" type="presParOf" srcId="{FD3F2E1F-0B47-4966-8FD5-9C237A411506}" destId="{CAA46FB9-34D6-4A6B-9C0C-C049602353AF}" srcOrd="2" destOrd="0" presId="urn:microsoft.com/office/officeart/2018/5/layout/CenteredIconLabelDescriptionList"/>
    <dgm:cxn modelId="{882F8B41-A006-4198-8EF9-90410D9E0DC8}" type="presParOf" srcId="{CAA46FB9-34D6-4A6B-9C0C-C049602353AF}" destId="{B5C4AE71-2F6C-48D6-A3F2-6FAA898042B9}" srcOrd="0" destOrd="0" presId="urn:microsoft.com/office/officeart/2018/5/layout/CenteredIconLabelDescriptionList"/>
    <dgm:cxn modelId="{454811A0-4B13-401C-8FB3-E3A9727EF86C}" type="presParOf" srcId="{CAA46FB9-34D6-4A6B-9C0C-C049602353AF}" destId="{458CE1B1-3A2D-4021-9A7A-FAA029647011}" srcOrd="1" destOrd="0" presId="urn:microsoft.com/office/officeart/2018/5/layout/CenteredIconLabelDescriptionList"/>
    <dgm:cxn modelId="{6FC9399C-BFE5-4942-9902-0101F76374A4}" type="presParOf" srcId="{CAA46FB9-34D6-4A6B-9C0C-C049602353AF}" destId="{0F728F09-969A-486E-9175-DE97E0C18516}" srcOrd="2" destOrd="0" presId="urn:microsoft.com/office/officeart/2018/5/layout/CenteredIconLabelDescriptionList"/>
    <dgm:cxn modelId="{7640588E-12FB-46FA-8890-192F8DD5DD24}" type="presParOf" srcId="{CAA46FB9-34D6-4A6B-9C0C-C049602353AF}" destId="{3649BEA5-6C0B-4F49-9B29-07D51A54EF93}" srcOrd="3" destOrd="0" presId="urn:microsoft.com/office/officeart/2018/5/layout/CenteredIconLabelDescriptionList"/>
    <dgm:cxn modelId="{0A276211-C326-45F5-980F-4D3D61EDAE75}" type="presParOf" srcId="{CAA46FB9-34D6-4A6B-9C0C-C049602353AF}" destId="{BC7040C2-3DBD-40EE-A9F1-E72F3D92DC2C}" srcOrd="4" destOrd="0" presId="urn:microsoft.com/office/officeart/2018/5/layout/Centered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DE3FA-229F-4911-946E-6B98F809C82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AD68F6E-AA21-489E-8FEB-37F3ED9F6D6F}">
      <dgm:prSet/>
      <dgm:spPr/>
      <dgm:t>
        <a:bodyPr/>
        <a:lstStyle/>
        <a:p>
          <a:pPr>
            <a:defRPr cap="all"/>
          </a:pPr>
          <a:r>
            <a:rPr lang="en-US" b="0"/>
            <a:t>P-Value is only one side of the story</a:t>
          </a:r>
        </a:p>
        <a:p>
          <a:pPr>
            <a:defRPr cap="all"/>
          </a:pPr>
          <a:r>
            <a:rPr lang="en-US" b="0"/>
            <a:t>Evidence Might be </a:t>
          </a:r>
          <a:r>
            <a:rPr lang="en-US" b="1" i="1"/>
            <a:t>selectively presented</a:t>
          </a:r>
        </a:p>
        <a:p>
          <a:pPr>
            <a:defRPr cap="all"/>
          </a:pPr>
          <a:r>
            <a:rPr lang="en-US" b="0" i="0"/>
            <a:t>Power is the other equally important side</a:t>
          </a:r>
        </a:p>
        <a:p>
          <a:pPr>
            <a:defRPr cap="all"/>
          </a:pPr>
          <a:endParaRPr lang="en-US" b="1"/>
        </a:p>
      </dgm:t>
    </dgm:pt>
    <dgm:pt modelId="{2A037B98-799D-414E-99FB-FC6E56B0FF1D}" type="parTrans" cxnId="{D28CB2FA-CE37-4850-82EA-A80A19F1D1D2}">
      <dgm:prSet/>
      <dgm:spPr/>
      <dgm:t>
        <a:bodyPr/>
        <a:lstStyle/>
        <a:p>
          <a:endParaRPr lang="en-US"/>
        </a:p>
      </dgm:t>
    </dgm:pt>
    <dgm:pt modelId="{327A739D-EA61-45A1-8F6D-29B557D8F987}" type="sibTrans" cxnId="{D28CB2FA-CE37-4850-82EA-A80A19F1D1D2}">
      <dgm:prSet/>
      <dgm:spPr/>
      <dgm:t>
        <a:bodyPr/>
        <a:lstStyle/>
        <a:p>
          <a:endParaRPr lang="en-US"/>
        </a:p>
      </dgm:t>
    </dgm:pt>
    <dgm:pt modelId="{D1CF9BF2-73DE-4276-B7DD-AD70662CC356}">
      <dgm:prSet/>
      <dgm:spPr/>
      <dgm:t>
        <a:bodyPr/>
        <a:lstStyle/>
        <a:p>
          <a:pPr>
            <a:defRPr cap="all"/>
          </a:pPr>
          <a:r>
            <a:rPr lang="en-US" b="0"/>
            <a:t>need to hear from </a:t>
          </a:r>
          <a:r>
            <a:rPr lang="en-US" b="1" i="1"/>
            <a:t>both sides</a:t>
          </a:r>
          <a:r>
            <a:rPr lang="en-US" b="0"/>
            <a:t>: </a:t>
          </a:r>
        </a:p>
        <a:p>
          <a:pPr>
            <a:defRPr cap="all"/>
          </a:pPr>
          <a:r>
            <a:rPr lang="en-US" b="0"/>
            <a:t>Plaintiff(Experimenter Seeking Movement) </a:t>
          </a:r>
        </a:p>
        <a:p>
          <a:pPr>
            <a:defRPr cap="all"/>
          </a:pPr>
          <a:r>
            <a:rPr lang="en-US" b="0"/>
            <a:t>and Defendant</a:t>
          </a:r>
        </a:p>
      </dgm:t>
    </dgm:pt>
    <dgm:pt modelId="{48D95EFA-3B5D-48A5-BD53-D5DD7EFB4412}" type="parTrans" cxnId="{C954BA13-75A5-4D34-A1F6-E6CA35E46AEE}">
      <dgm:prSet/>
      <dgm:spPr/>
      <dgm:t>
        <a:bodyPr/>
        <a:lstStyle/>
        <a:p>
          <a:endParaRPr lang="en-US"/>
        </a:p>
      </dgm:t>
    </dgm:pt>
    <dgm:pt modelId="{D4DF9517-837B-4E02-9099-6C483808D1B2}" type="sibTrans" cxnId="{C954BA13-75A5-4D34-A1F6-E6CA35E46AEE}">
      <dgm:prSet/>
      <dgm:spPr/>
      <dgm:t>
        <a:bodyPr/>
        <a:lstStyle/>
        <a:p>
          <a:endParaRPr lang="en-US"/>
        </a:p>
      </dgm:t>
    </dgm:pt>
    <dgm:pt modelId="{0E91CEA7-C537-4818-BDE6-F9531646B761}" type="pres">
      <dgm:prSet presAssocID="{2D1DE3FA-229F-4911-946E-6B98F809C82A}" presName="root" presStyleCnt="0">
        <dgm:presLayoutVars>
          <dgm:dir/>
          <dgm:resizeHandles val="exact"/>
        </dgm:presLayoutVars>
      </dgm:prSet>
      <dgm:spPr/>
    </dgm:pt>
    <dgm:pt modelId="{0672DEA0-0F49-4611-9F3A-5283922070A2}" type="pres">
      <dgm:prSet presAssocID="{5AD68F6E-AA21-489E-8FEB-37F3ED9F6D6F}" presName="compNode" presStyleCnt="0"/>
      <dgm:spPr/>
    </dgm:pt>
    <dgm:pt modelId="{32DBA118-8099-4454-BBE0-57B964E10EED}" type="pres">
      <dgm:prSet presAssocID="{5AD68F6E-AA21-489E-8FEB-37F3ED9F6D6F}" presName="iconBgRect" presStyleLbl="bgShp" presStyleIdx="0" presStyleCnt="2" custLinFactNeighborX="-112" custLinFactNeighborY="15422"/>
      <dgm:spPr/>
    </dgm:pt>
    <dgm:pt modelId="{DA459401-1EBB-444F-A865-D4C078D40FFC}" type="pres">
      <dgm:prSet presAssocID="{5AD68F6E-AA21-489E-8FEB-37F3ED9F6D6F}" presName="iconRect" presStyleLbl="node1" presStyleIdx="0" presStyleCnt="2" custLinFactNeighborX="4861" custLinFactNeighborY="2953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80471C8-3BED-4526-A130-64FA0F8A98B4}" type="pres">
      <dgm:prSet presAssocID="{5AD68F6E-AA21-489E-8FEB-37F3ED9F6D6F}" presName="spaceRect" presStyleCnt="0"/>
      <dgm:spPr/>
    </dgm:pt>
    <dgm:pt modelId="{D9006E28-21FE-4C46-AFEC-2072C49278AB}" type="pres">
      <dgm:prSet presAssocID="{5AD68F6E-AA21-489E-8FEB-37F3ED9F6D6F}" presName="textRect" presStyleLbl="revTx" presStyleIdx="0" presStyleCnt="2" custScaleX="118240" custScaleY="357847" custLinFactY="69411" custLinFactNeighborX="3769" custLinFactNeighborY="100000">
        <dgm:presLayoutVars>
          <dgm:chMax val="1"/>
          <dgm:chPref val="1"/>
        </dgm:presLayoutVars>
      </dgm:prSet>
      <dgm:spPr/>
    </dgm:pt>
    <dgm:pt modelId="{BCA468E7-22DD-4E1C-B0E3-BF05FCEFBBC0}" type="pres">
      <dgm:prSet presAssocID="{327A739D-EA61-45A1-8F6D-29B557D8F987}" presName="sibTrans" presStyleCnt="0"/>
      <dgm:spPr/>
    </dgm:pt>
    <dgm:pt modelId="{0FFCBA28-6806-4D76-AC3A-43F69F9AB4DD}" type="pres">
      <dgm:prSet presAssocID="{D1CF9BF2-73DE-4276-B7DD-AD70662CC356}" presName="compNode" presStyleCnt="0"/>
      <dgm:spPr/>
    </dgm:pt>
    <dgm:pt modelId="{623741A9-F9B6-4D53-BF2B-170EEC2BADB1}" type="pres">
      <dgm:prSet presAssocID="{D1CF9BF2-73DE-4276-B7DD-AD70662CC356}" presName="iconBgRect" presStyleLbl="bgShp" presStyleIdx="1" presStyleCnt="2" custLinFactNeighborX="1453" custLinFactNeighborY="6725"/>
      <dgm:spPr/>
    </dgm:pt>
    <dgm:pt modelId="{8BDB76E3-B447-4CCF-B3A6-2BA1916353B4}" type="pres">
      <dgm:prSet presAssocID="{D1CF9BF2-73DE-4276-B7DD-AD70662CC356}" presName="iconRect" presStyleLbl="node1" presStyleIdx="1" presStyleCnt="2" custLinFactNeighborX="3376" custLinFactNeighborY="75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6CFC9B4-904D-4C05-BC05-330A637DBA94}" type="pres">
      <dgm:prSet presAssocID="{D1CF9BF2-73DE-4276-B7DD-AD70662CC356}" presName="spaceRect" presStyleCnt="0"/>
      <dgm:spPr/>
    </dgm:pt>
    <dgm:pt modelId="{CC644350-08B5-487E-AB1A-92069CEEFF07}" type="pres">
      <dgm:prSet presAssocID="{D1CF9BF2-73DE-4276-B7DD-AD70662CC356}" presName="textRect" presStyleLbl="revTx" presStyleIdx="1" presStyleCnt="2" custScaleX="130396" custScaleY="251745" custLinFactNeighborX="5020" custLinFactNeighborY="32487">
        <dgm:presLayoutVars>
          <dgm:chMax val="1"/>
          <dgm:chPref val="1"/>
        </dgm:presLayoutVars>
      </dgm:prSet>
      <dgm:spPr/>
    </dgm:pt>
  </dgm:ptLst>
  <dgm:cxnLst>
    <dgm:cxn modelId="{C954BA13-75A5-4D34-A1F6-E6CA35E46AEE}" srcId="{2D1DE3FA-229F-4911-946E-6B98F809C82A}" destId="{D1CF9BF2-73DE-4276-B7DD-AD70662CC356}" srcOrd="1" destOrd="0" parTransId="{48D95EFA-3B5D-48A5-BD53-D5DD7EFB4412}" sibTransId="{D4DF9517-837B-4E02-9099-6C483808D1B2}"/>
    <dgm:cxn modelId="{FAD2F45A-247D-4B52-9B5C-D206CA404C47}" type="presOf" srcId="{D1CF9BF2-73DE-4276-B7DD-AD70662CC356}" destId="{CC644350-08B5-487E-AB1A-92069CEEFF07}" srcOrd="0" destOrd="0" presId="urn:microsoft.com/office/officeart/2018/5/layout/IconCircleLabelList"/>
    <dgm:cxn modelId="{9BC28874-CAD1-4E45-8266-B7CC32858954}" type="presOf" srcId="{5AD68F6E-AA21-489E-8FEB-37F3ED9F6D6F}" destId="{D9006E28-21FE-4C46-AFEC-2072C49278AB}" srcOrd="0" destOrd="0" presId="urn:microsoft.com/office/officeart/2018/5/layout/IconCircleLabelList"/>
    <dgm:cxn modelId="{203112C4-858E-4E8F-845E-88D7E1D8844D}" type="presOf" srcId="{2D1DE3FA-229F-4911-946E-6B98F809C82A}" destId="{0E91CEA7-C537-4818-BDE6-F9531646B761}" srcOrd="0" destOrd="0" presId="urn:microsoft.com/office/officeart/2018/5/layout/IconCircleLabelList"/>
    <dgm:cxn modelId="{D28CB2FA-CE37-4850-82EA-A80A19F1D1D2}" srcId="{2D1DE3FA-229F-4911-946E-6B98F809C82A}" destId="{5AD68F6E-AA21-489E-8FEB-37F3ED9F6D6F}" srcOrd="0" destOrd="0" parTransId="{2A037B98-799D-414E-99FB-FC6E56B0FF1D}" sibTransId="{327A739D-EA61-45A1-8F6D-29B557D8F987}"/>
    <dgm:cxn modelId="{85AF07B2-9744-4B6A-93E6-5F71B1043354}" type="presParOf" srcId="{0E91CEA7-C537-4818-BDE6-F9531646B761}" destId="{0672DEA0-0F49-4611-9F3A-5283922070A2}" srcOrd="0" destOrd="0" presId="urn:microsoft.com/office/officeart/2018/5/layout/IconCircleLabelList"/>
    <dgm:cxn modelId="{BEC1238C-0C3B-464A-A2F7-399EF15597C2}" type="presParOf" srcId="{0672DEA0-0F49-4611-9F3A-5283922070A2}" destId="{32DBA118-8099-4454-BBE0-57B964E10EED}" srcOrd="0" destOrd="0" presId="urn:microsoft.com/office/officeart/2018/5/layout/IconCircleLabelList"/>
    <dgm:cxn modelId="{0858997C-367A-4D6F-8078-ECC81C0A1DEE}" type="presParOf" srcId="{0672DEA0-0F49-4611-9F3A-5283922070A2}" destId="{DA459401-1EBB-444F-A865-D4C078D40FFC}" srcOrd="1" destOrd="0" presId="urn:microsoft.com/office/officeart/2018/5/layout/IconCircleLabelList"/>
    <dgm:cxn modelId="{71153F99-23C9-4296-A23B-984C2B6BDF83}" type="presParOf" srcId="{0672DEA0-0F49-4611-9F3A-5283922070A2}" destId="{080471C8-3BED-4526-A130-64FA0F8A98B4}" srcOrd="2" destOrd="0" presId="urn:microsoft.com/office/officeart/2018/5/layout/IconCircleLabelList"/>
    <dgm:cxn modelId="{A59298A4-F4E2-4A18-820C-CC489714E1A6}" type="presParOf" srcId="{0672DEA0-0F49-4611-9F3A-5283922070A2}" destId="{D9006E28-21FE-4C46-AFEC-2072C49278AB}" srcOrd="3" destOrd="0" presId="urn:microsoft.com/office/officeart/2018/5/layout/IconCircleLabelList"/>
    <dgm:cxn modelId="{D9B17983-F59D-4364-9F19-6A9E743CFAD6}" type="presParOf" srcId="{0E91CEA7-C537-4818-BDE6-F9531646B761}" destId="{BCA468E7-22DD-4E1C-B0E3-BF05FCEFBBC0}" srcOrd="1" destOrd="0" presId="urn:microsoft.com/office/officeart/2018/5/layout/IconCircleLabelList"/>
    <dgm:cxn modelId="{C0055C28-ADA9-48A5-9138-BC16F178CD26}" type="presParOf" srcId="{0E91CEA7-C537-4818-BDE6-F9531646B761}" destId="{0FFCBA28-6806-4D76-AC3A-43F69F9AB4DD}" srcOrd="2" destOrd="0" presId="urn:microsoft.com/office/officeart/2018/5/layout/IconCircleLabelList"/>
    <dgm:cxn modelId="{86603290-9AC4-4B55-9F82-51971624C635}" type="presParOf" srcId="{0FFCBA28-6806-4D76-AC3A-43F69F9AB4DD}" destId="{623741A9-F9B6-4D53-BF2B-170EEC2BADB1}" srcOrd="0" destOrd="0" presId="urn:microsoft.com/office/officeart/2018/5/layout/IconCircleLabelList"/>
    <dgm:cxn modelId="{D8CB127A-536A-4E39-ABE6-964F5B41C0E5}" type="presParOf" srcId="{0FFCBA28-6806-4D76-AC3A-43F69F9AB4DD}" destId="{8BDB76E3-B447-4CCF-B3A6-2BA1916353B4}" srcOrd="1" destOrd="0" presId="urn:microsoft.com/office/officeart/2018/5/layout/IconCircleLabelList"/>
    <dgm:cxn modelId="{9C025D44-3D68-45DF-8511-574ED49D4DE5}" type="presParOf" srcId="{0FFCBA28-6806-4D76-AC3A-43F69F9AB4DD}" destId="{36CFC9B4-904D-4C05-BC05-330A637DBA94}" srcOrd="2" destOrd="0" presId="urn:microsoft.com/office/officeart/2018/5/layout/IconCircleLabelList"/>
    <dgm:cxn modelId="{B897B35F-2E99-4D16-ACE5-3924CE2540D2}" type="presParOf" srcId="{0FFCBA28-6806-4D76-AC3A-43F69F9AB4DD}" destId="{CC644350-08B5-487E-AB1A-92069CEEFF0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A5347-0468-4B87-96AF-88F2385E3C8A}">
      <dsp:nvSpPr>
        <dsp:cNvPr id="0" name=""/>
        <dsp:cNvSpPr/>
      </dsp:nvSpPr>
      <dsp:spPr>
        <a:xfrm>
          <a:off x="1735199" y="42944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C4595-0218-49A6-86BC-9DBA8D8E62C7}">
      <dsp:nvSpPr>
        <dsp:cNvPr id="0" name=""/>
        <dsp:cNvSpPr/>
      </dsp:nvSpPr>
      <dsp:spPr>
        <a:xfrm>
          <a:off x="331199" y="20673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Regression</a:t>
          </a:r>
        </a:p>
      </dsp:txBody>
      <dsp:txXfrm>
        <a:off x="331199" y="2067317"/>
        <a:ext cx="4320000" cy="648000"/>
      </dsp:txXfrm>
    </dsp:sp>
    <dsp:sp modelId="{861576DA-AC82-4F11-8565-FD0D93AB1093}">
      <dsp:nvSpPr>
        <dsp:cNvPr id="0" name=""/>
        <dsp:cNvSpPr/>
      </dsp:nvSpPr>
      <dsp:spPr>
        <a:xfrm>
          <a:off x="331199" y="2773861"/>
          <a:ext cx="4320000" cy="58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What’s my effect? How big is it?</a:t>
          </a:r>
        </a:p>
      </dsp:txBody>
      <dsp:txXfrm>
        <a:off x="331199" y="2773861"/>
        <a:ext cx="4320000" cy="582770"/>
      </dsp:txXfrm>
    </dsp:sp>
    <dsp:sp modelId="{B5C4AE71-2F6C-48D6-A3F2-6FAA898042B9}">
      <dsp:nvSpPr>
        <dsp:cNvPr id="0" name=""/>
        <dsp:cNvSpPr/>
      </dsp:nvSpPr>
      <dsp:spPr>
        <a:xfrm>
          <a:off x="6875006" y="30186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28F09-969A-486E-9175-DE97E0C18516}">
      <dsp:nvSpPr>
        <dsp:cNvPr id="0" name=""/>
        <dsp:cNvSpPr/>
      </dsp:nvSpPr>
      <dsp:spPr>
        <a:xfrm>
          <a:off x="5407199" y="20673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Classification</a:t>
          </a:r>
        </a:p>
      </dsp:txBody>
      <dsp:txXfrm>
        <a:off x="5407199" y="2067317"/>
        <a:ext cx="4320000" cy="648000"/>
      </dsp:txXfrm>
    </dsp:sp>
    <dsp:sp modelId="{BC7040C2-3DBD-40EE-A9F1-E72F3D92DC2C}">
      <dsp:nvSpPr>
        <dsp:cNvPr id="0" name=""/>
        <dsp:cNvSpPr/>
      </dsp:nvSpPr>
      <dsp:spPr>
        <a:xfrm>
          <a:off x="5407199" y="2773861"/>
          <a:ext cx="4320000" cy="58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my treatment good, bad or flat?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Launch/No launch</a:t>
          </a:r>
        </a:p>
      </dsp:txBody>
      <dsp:txXfrm>
        <a:off x="5407199" y="2773861"/>
        <a:ext cx="4320000" cy="582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A5347-0468-4B87-96AF-88F2385E3C8A}">
      <dsp:nvSpPr>
        <dsp:cNvPr id="0" name=""/>
        <dsp:cNvSpPr/>
      </dsp:nvSpPr>
      <dsp:spPr>
        <a:xfrm>
          <a:off x="1735199" y="42944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C4595-0218-49A6-86BC-9DBA8D8E62C7}">
      <dsp:nvSpPr>
        <dsp:cNvPr id="0" name=""/>
        <dsp:cNvSpPr/>
      </dsp:nvSpPr>
      <dsp:spPr>
        <a:xfrm>
          <a:off x="331199" y="20673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Estimate</a:t>
          </a:r>
        </a:p>
      </dsp:txBody>
      <dsp:txXfrm>
        <a:off x="331199" y="2067317"/>
        <a:ext cx="4320000" cy="648000"/>
      </dsp:txXfrm>
    </dsp:sp>
    <dsp:sp modelId="{861576DA-AC82-4F11-8565-FD0D93AB1093}">
      <dsp:nvSpPr>
        <dsp:cNvPr id="0" name=""/>
        <dsp:cNvSpPr/>
      </dsp:nvSpPr>
      <dsp:spPr>
        <a:xfrm>
          <a:off x="331199" y="2773861"/>
          <a:ext cx="4320000" cy="58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What’s my effect? How big is it?</a:t>
          </a:r>
        </a:p>
      </dsp:txBody>
      <dsp:txXfrm>
        <a:off x="331199" y="2773861"/>
        <a:ext cx="4320000" cy="582770"/>
      </dsp:txXfrm>
    </dsp:sp>
    <dsp:sp modelId="{B5C4AE71-2F6C-48D6-A3F2-6FAA898042B9}">
      <dsp:nvSpPr>
        <dsp:cNvPr id="0" name=""/>
        <dsp:cNvSpPr/>
      </dsp:nvSpPr>
      <dsp:spPr>
        <a:xfrm>
          <a:off x="6875006" y="30186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28F09-969A-486E-9175-DE97E0C18516}">
      <dsp:nvSpPr>
        <dsp:cNvPr id="0" name=""/>
        <dsp:cNvSpPr/>
      </dsp:nvSpPr>
      <dsp:spPr>
        <a:xfrm>
          <a:off x="5407199" y="20673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Hypothesis Testing</a:t>
          </a:r>
        </a:p>
      </dsp:txBody>
      <dsp:txXfrm>
        <a:off x="5407199" y="2067317"/>
        <a:ext cx="4320000" cy="648000"/>
      </dsp:txXfrm>
    </dsp:sp>
    <dsp:sp modelId="{BC7040C2-3DBD-40EE-A9F1-E72F3D92DC2C}">
      <dsp:nvSpPr>
        <dsp:cNvPr id="0" name=""/>
        <dsp:cNvSpPr/>
      </dsp:nvSpPr>
      <dsp:spPr>
        <a:xfrm>
          <a:off x="5407199" y="2773861"/>
          <a:ext cx="4320000" cy="58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Is my treatment good, bad or flat?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Launch/No launch</a:t>
          </a:r>
        </a:p>
      </dsp:txBody>
      <dsp:txXfrm>
        <a:off x="5407199" y="2773861"/>
        <a:ext cx="4320000" cy="582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BA118-8099-4454-BBE0-57B964E10EED}">
      <dsp:nvSpPr>
        <dsp:cNvPr id="0" name=""/>
        <dsp:cNvSpPr/>
      </dsp:nvSpPr>
      <dsp:spPr>
        <a:xfrm>
          <a:off x="1266612" y="119991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59401-1EBB-444F-A865-D4C078D40FFC}">
      <dsp:nvSpPr>
        <dsp:cNvPr id="0" name=""/>
        <dsp:cNvSpPr/>
      </dsp:nvSpPr>
      <dsp:spPr>
        <a:xfrm>
          <a:off x="1798320" y="170139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6E28-21FE-4C46-AFEC-2072C49278AB}">
      <dsp:nvSpPr>
        <dsp:cNvPr id="0" name=""/>
        <dsp:cNvSpPr/>
      </dsp:nvSpPr>
      <dsp:spPr>
        <a:xfrm>
          <a:off x="374436" y="3674253"/>
          <a:ext cx="4256640" cy="257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kern="1200"/>
            <a:t>P-Value is only one side of the story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kern="1200"/>
            <a:t>Evidence Might be </a:t>
          </a:r>
          <a:r>
            <a:rPr lang="en-US" sz="1700" b="1" i="1" kern="1200"/>
            <a:t>selectively presented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Power is the other equally important side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b="1" kern="1200"/>
        </a:p>
      </dsp:txBody>
      <dsp:txXfrm>
        <a:off x="374436" y="3674253"/>
        <a:ext cx="4256640" cy="2576498"/>
      </dsp:txXfrm>
    </dsp:sp>
    <dsp:sp modelId="{623741A9-F9B6-4D53-BF2B-170EEC2BADB1}">
      <dsp:nvSpPr>
        <dsp:cNvPr id="0" name=""/>
        <dsp:cNvSpPr/>
      </dsp:nvSpPr>
      <dsp:spPr>
        <a:xfrm>
          <a:off x="6406427" y="1199915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B76E3-B447-4CCF-B3A6-2BA1916353B4}">
      <dsp:nvSpPr>
        <dsp:cNvPr id="0" name=""/>
        <dsp:cNvSpPr/>
      </dsp:nvSpPr>
      <dsp:spPr>
        <a:xfrm>
          <a:off x="6885057" y="161591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4350-08B5-487E-AB1A-92069CEEFF07}">
      <dsp:nvSpPr>
        <dsp:cNvPr id="0" name=""/>
        <dsp:cNvSpPr/>
      </dsp:nvSpPr>
      <dsp:spPr>
        <a:xfrm>
          <a:off x="5306112" y="3619859"/>
          <a:ext cx="4694255" cy="1812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/>
            <a:t>need to hear from </a:t>
          </a:r>
          <a:r>
            <a:rPr lang="en-US" sz="1600" b="1" i="1" kern="1200"/>
            <a:t>both sides</a:t>
          </a:r>
          <a:r>
            <a:rPr lang="en-US" sz="1600" b="0" kern="120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/>
            <a:t>Plaintiff(Experimenter Seeking Movement)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/>
            <a:t>and Defendant</a:t>
          </a:r>
        </a:p>
      </dsp:txBody>
      <dsp:txXfrm>
        <a:off x="5306112" y="3619859"/>
        <a:ext cx="4694255" cy="181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AA6830-DCB2-4B71-8F9A-036EB6476660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804B47-8E10-48F4-A311-3A081F1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3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EE93B0-EBB2-48E7-9991-ABDEC8C71757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C8124F-9E4F-498E-895D-A3D663EE9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5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6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67266" y="1667435"/>
            <a:ext cx="10680569" cy="550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7266" y="1527142"/>
            <a:ext cx="10680569" cy="21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286603"/>
            <a:ext cx="11227324" cy="7691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321080"/>
            <a:ext cx="11227324" cy="4725068"/>
          </a:xfrm>
          <a:solidFill>
            <a:schemeClr val="bg1"/>
          </a:solidFill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/>
            </a:lvl1pPr>
            <a:lvl2pPr marL="384048" indent="-182880">
              <a:buSzPct val="120000"/>
              <a:buFont typeface="Wingdings" panose="05000000000000000000" pitchFamily="2" charset="2"/>
              <a:buChar char="§"/>
              <a:defRPr sz="2000"/>
            </a:lvl2pPr>
            <a:lvl3pPr marL="566928" indent="-182880"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424512"/>
            <a:ext cx="10960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40500"/>
            <a:ext cx="12192000" cy="329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7538" y="1887538"/>
            <a:ext cx="10961687" cy="4121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67" y="6525820"/>
            <a:ext cx="1159002" cy="3922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137164" y="6589118"/>
            <a:ext cx="7694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07669" y="6593123"/>
            <a:ext cx="11846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aka.ms/oneanalyst</a:t>
            </a:r>
          </a:p>
        </p:txBody>
      </p:sp>
    </p:spTree>
    <p:extLst>
      <p:ext uri="{BB962C8B-B14F-4D97-AF65-F5344CB8AC3E}">
        <p14:creationId xmlns:p14="http://schemas.microsoft.com/office/powerpoint/2010/main" val="192893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exdeng.github.io/ab-sta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0A56FF-7C38-4CF0-BF65-581B962AA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/>
              <a:t>An Unconventional Introduction to Statistical Foundations of A/B Testing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9F4F439-0409-406A-A6F4-687CA0656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					</a:t>
            </a:r>
          </a:p>
          <a:p>
            <a:r>
              <a:rPr lang="en-US"/>
              <a:t>					20min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13C5D-037A-4214-A466-E5C2B11F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9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122D087-1CB9-40C5-A551-60AE39929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809"/>
            <a:ext cx="12197487" cy="203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20A5E-D970-4B76-BAA3-2178E647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Hypothesis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F0AC3-3A9C-45EB-9023-71031C69E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338" y="2067228"/>
                <a:ext cx="11227324" cy="418471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F0AC3-3A9C-45EB-9023-71031C69E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338" y="2067228"/>
                <a:ext cx="11227324" cy="41847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2F0A-517A-414B-892A-57561175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C1721-6C4B-47B3-A2E0-43403D7C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BCE023-05DC-4A2F-ABFF-4B018A4ECA5A}"/>
              </a:ext>
            </a:extLst>
          </p:cNvPr>
          <p:cNvGrpSpPr/>
          <p:nvPr/>
        </p:nvGrpSpPr>
        <p:grpSpPr>
          <a:xfrm>
            <a:off x="3487954" y="2943288"/>
            <a:ext cx="5495754" cy="1496361"/>
            <a:chOff x="3556096" y="2958036"/>
            <a:chExt cx="5495754" cy="14963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4CA9FE-AFCA-4EE0-9510-DB28A71335B8}"/>
                </a:ext>
              </a:extLst>
            </p:cNvPr>
            <p:cNvSpPr/>
            <p:nvPr/>
          </p:nvSpPr>
          <p:spPr>
            <a:xfrm>
              <a:off x="3556096" y="3055504"/>
              <a:ext cx="1956391" cy="627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Posterior Odds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2BE7B7-CEA3-4B70-8E8F-1249EE77BFA6}"/>
                </a:ext>
              </a:extLst>
            </p:cNvPr>
            <p:cNvSpPr/>
            <p:nvPr/>
          </p:nvSpPr>
          <p:spPr>
            <a:xfrm>
              <a:off x="5573232" y="2958036"/>
              <a:ext cx="1956391" cy="662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Likelihood Ratio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Bayes Factor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(Evidence)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25C5DF-C0BE-4848-ADBE-F29D412C37A4}"/>
                </a:ext>
              </a:extLst>
            </p:cNvPr>
            <p:cNvSpPr/>
            <p:nvPr/>
          </p:nvSpPr>
          <p:spPr>
            <a:xfrm>
              <a:off x="7095459" y="2972214"/>
              <a:ext cx="1956391" cy="662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Prior Odds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BD8CFC-4D46-4916-B914-2F30549A44B7}"/>
                </a:ext>
              </a:extLst>
            </p:cNvPr>
            <p:cNvCxnSpPr>
              <a:cxnSpLocks/>
            </p:cNvCxnSpPr>
            <p:nvPr/>
          </p:nvCxnSpPr>
          <p:spPr>
            <a:xfrm>
              <a:off x="4552343" y="3491439"/>
              <a:ext cx="0" cy="866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0157D9A-D021-441D-8381-E988113829D6}"/>
                </a:ext>
              </a:extLst>
            </p:cNvPr>
            <p:cNvCxnSpPr/>
            <p:nvPr/>
          </p:nvCxnSpPr>
          <p:spPr>
            <a:xfrm>
              <a:off x="6551427" y="3731382"/>
              <a:ext cx="0" cy="723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0F4FFB5-CEC8-4D7F-99D0-8CDDB875E4BE}"/>
                </a:ext>
              </a:extLst>
            </p:cNvPr>
            <p:cNvCxnSpPr/>
            <p:nvPr/>
          </p:nvCxnSpPr>
          <p:spPr>
            <a:xfrm>
              <a:off x="8083957" y="3429000"/>
              <a:ext cx="0" cy="9462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81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122D087-1CB9-40C5-A551-60AE39929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809"/>
            <a:ext cx="12197487" cy="203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20A5E-D970-4B76-BAA3-2178E647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Hypothesis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F0AC3-3A9C-45EB-9023-71031C69E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338" y="2067228"/>
                <a:ext cx="11227324" cy="418471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/>
              </a:p>
              <a:p>
                <a:pPr marL="0" indent="0">
                  <a:buNone/>
                </a:pPr>
                <a:r>
                  <a:rPr lang="en-US" b="0"/>
                  <a:t>Exceedance/Tail Event: Test statistic exceeds the observed value</a:t>
                </a:r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F0AC3-3A9C-45EB-9023-71031C69E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338" y="2067228"/>
                <a:ext cx="11227324" cy="4184716"/>
              </a:xfrm>
              <a:blipFill>
                <a:blip r:embed="rId3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2F0A-517A-414B-892A-57561175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C1721-6C4B-47B3-A2E0-43403D7C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CA9FE-AFCA-4EE0-9510-DB28A71335B8}"/>
              </a:ext>
            </a:extLst>
          </p:cNvPr>
          <p:cNvSpPr/>
          <p:nvPr/>
        </p:nvSpPr>
        <p:spPr>
          <a:xfrm>
            <a:off x="3238253" y="3115339"/>
            <a:ext cx="1956391" cy="627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Posterior Odds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BE7B7-CEA3-4B70-8E8F-1249EE77BFA6}"/>
              </a:ext>
            </a:extLst>
          </p:cNvPr>
          <p:cNvSpPr/>
          <p:nvPr/>
        </p:nvSpPr>
        <p:spPr>
          <a:xfrm>
            <a:off x="5545354" y="3076134"/>
            <a:ext cx="1956391" cy="662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Cumulative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Likelihood Ratio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Bayes Factor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(Evidence)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25C5DF-C0BE-4848-ADBE-F29D412C37A4}"/>
              </a:ext>
            </a:extLst>
          </p:cNvPr>
          <p:cNvSpPr/>
          <p:nvPr/>
        </p:nvSpPr>
        <p:spPr>
          <a:xfrm>
            <a:off x="7095459" y="2972214"/>
            <a:ext cx="1956391" cy="662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Prior Odds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BD8CFC-4D46-4916-B914-2F30549A44B7}"/>
              </a:ext>
            </a:extLst>
          </p:cNvPr>
          <p:cNvCxnSpPr>
            <a:cxnSpLocks/>
          </p:cNvCxnSpPr>
          <p:nvPr/>
        </p:nvCxnSpPr>
        <p:spPr>
          <a:xfrm>
            <a:off x="4205816" y="3563207"/>
            <a:ext cx="0" cy="866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157D9A-D021-441D-8381-E988113829D6}"/>
              </a:ext>
            </a:extLst>
          </p:cNvPr>
          <p:cNvCxnSpPr>
            <a:cxnSpLocks/>
          </p:cNvCxnSpPr>
          <p:nvPr/>
        </p:nvCxnSpPr>
        <p:spPr>
          <a:xfrm>
            <a:off x="6576244" y="3996483"/>
            <a:ext cx="0" cy="62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F4FFB5-CEC8-4D7F-99D0-8CDDB875E4BE}"/>
              </a:ext>
            </a:extLst>
          </p:cNvPr>
          <p:cNvCxnSpPr/>
          <p:nvPr/>
        </p:nvCxnSpPr>
        <p:spPr>
          <a:xfrm>
            <a:off x="8083957" y="3429000"/>
            <a:ext cx="0" cy="94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8F60-17CE-4BE4-8FD4-E20FEED4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1" i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sz="3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1" i="0">
                                  <a:latin typeface="Cambria Math" panose="02040503050406030204" pitchFamily="18" charset="0"/>
                                </a:rPr>
                                <m:t>𝐄𝐱𝐜𝐞𝐞𝐝𝐚𝐧𝐜𝐞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i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39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028C-C952-4DDA-89CC-FC38E31E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6CB32-EFBE-4733-8D7A-9A490E4D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8F60-17CE-4BE4-8FD4-E20FEED4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b="1" i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sz="3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1" i="0">
                                  <a:latin typeface="Cambria Math" panose="02040503050406030204" pitchFamily="18" charset="0"/>
                                </a:rPr>
                                <m:t>𝐄𝐱𝐜𝐞𝐞𝐝𝐚𝐧𝐜𝐞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i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39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028C-C952-4DDA-89CC-FC38E31E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6CB32-EFBE-4733-8D7A-9A490E4D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8F60-17CE-4BE4-8FD4-E20FEED4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Info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>
                    <a:latin typeface="Cambria Math" panose="02040503050406030204" pitchFamily="18" charset="0"/>
                  </a:rPr>
                  <a:t> </a:t>
                </a:r>
                <a:r>
                  <a:rPr lang="en-US" sz="4000"/>
                  <a:t>No Labeled Data!</a:t>
                </a: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9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3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3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17" t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028C-C952-4DDA-89CC-FC38E31E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6CB32-EFBE-4733-8D7A-9A490E4D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8F60-17CE-4BE4-8FD4-E20FEED4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Info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/>
              </a:p>
              <a:p>
                <a:pPr marL="0" indent="0">
                  <a:buNone/>
                </a:pPr>
                <a:r>
                  <a:rPr lang="en-US" b="1"/>
                  <a:t>Data Generative Model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/>
                  <a:t> generally unknown</a:t>
                </a: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>
                                  <a:latin typeface="Cambria Math" panose="02040503050406030204" pitchFamily="18" charset="0"/>
                                </a:rPr>
                                <m:t>𝐸𝑥𝑐𝑒𝑒𝑑𝑎𝑛𝑐𝑒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39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9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23EA5-66F7-48E4-AE04-EB3F84330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028C-C952-4DDA-89CC-FC38E31E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6CB32-EFBE-4733-8D7A-9A490E4D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4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0925-D711-45F9-8013-47C8F7E1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551881"/>
            <a:ext cx="11227324" cy="769199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Generative Model under Null</a:t>
            </a:r>
            <a:br>
              <a:rPr lang="en-US"/>
            </a:br>
            <a:r>
              <a:rPr lang="en-US"/>
              <a:t>How to compute p-value?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5B4B3-2C5A-40D9-BA4B-51DCB3F94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169" y="1321080"/>
                <a:ext cx="11227324" cy="47250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𝐸𝑥𝑐𝑒𝑒𝑑𝑎𝑛𝑐𝑒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computable, because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Parameter under the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specified as a single point, e.g. 0 (No difference in mean or percentile)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Central Limit Theorem</a:t>
                </a:r>
                <a:r>
                  <a:rPr lang="en-US" dirty="0"/>
                  <a:t>: sample mean or percentile approximated by Normal Distribution when sample size is large</a:t>
                </a:r>
              </a:p>
              <a:p>
                <a:pPr marL="0" indent="0">
                  <a:buNone/>
                </a:pPr>
                <a:r>
                  <a:rPr lang="en-US" dirty="0"/>
                  <a:t>Typical issues centered around independence assumption, variance estimation, etc.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5B4B3-2C5A-40D9-BA4B-51DCB3F94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169" y="1321080"/>
                <a:ext cx="11227324" cy="4725068"/>
              </a:xfrm>
              <a:blipFill>
                <a:blip r:embed="rId2"/>
                <a:stretch>
                  <a:fillRect l="-1582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8D83-9C2E-4CC2-82C2-20DDA350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A9595-06A9-4320-8EAB-1DBDA06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5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0925-D711-45F9-8013-47C8F7E1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38" y="637477"/>
            <a:ext cx="11227324" cy="769199"/>
          </a:xfrm>
        </p:spPr>
        <p:txBody>
          <a:bodyPr>
            <a:normAutofit fontScale="90000"/>
          </a:bodyPr>
          <a:lstStyle/>
          <a:p>
            <a:r>
              <a:rPr lang="en-US"/>
              <a:t>Generative Model under Alternative</a:t>
            </a:r>
            <a:br>
              <a:rPr lang="en-US"/>
            </a:br>
            <a:r>
              <a:rPr lang="en-US"/>
              <a:t>How to compute statistical power?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5B4B3-2C5A-40D9-BA4B-51DCB3F94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169" y="1734717"/>
                <a:ext cx="11227324" cy="47250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Same as Null </a:t>
                </a:r>
                <a:r>
                  <a:rPr lang="en-US" b="1" dirty="0"/>
                  <a:t>except </a:t>
                </a:r>
                <a:r>
                  <a:rPr lang="en-US" dirty="0"/>
                  <a:t>that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We often do not specify parametric value under Alternative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Nobody knows the true treatment effect  (except for an A/A test)</a:t>
                </a:r>
              </a:p>
              <a:p>
                <a:r>
                  <a:rPr lang="en-US" dirty="0"/>
                  <a:t>Statisticians refer to power as a </a:t>
                </a:r>
                <a:r>
                  <a:rPr lang="en-US" b="1" dirty="0"/>
                  <a:t>function</a:t>
                </a:r>
                <a:r>
                  <a:rPr lang="en-US" dirty="0"/>
                  <a:t> of the alternative parameter value, called </a:t>
                </a:r>
                <a:r>
                  <a:rPr lang="en-US" b="1" dirty="0"/>
                  <a:t>the power curve. </a:t>
                </a:r>
              </a:p>
              <a:p>
                <a:r>
                  <a:rPr lang="en-US" dirty="0"/>
                  <a:t>Power is equally important as p-value, yet p-value</a:t>
                </a:r>
              </a:p>
              <a:p>
                <a:pPr marL="0" indent="0">
                  <a:buNone/>
                </a:pPr>
                <a:r>
                  <a:rPr lang="en-US" dirty="0"/>
                  <a:t>traditionally receives most of the attention</a:t>
                </a:r>
              </a:p>
              <a:p>
                <a:r>
                  <a:rPr lang="en-US" dirty="0"/>
                  <a:t>Back to this later ...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5B4B3-2C5A-40D9-BA4B-51DCB3F94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169" y="1734717"/>
                <a:ext cx="11227324" cy="4725068"/>
              </a:xfrm>
              <a:blipFill>
                <a:blip r:embed="rId2"/>
                <a:stretch>
                  <a:fillRect l="-1469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8D83-9C2E-4CC2-82C2-20DDA350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A9595-06A9-4320-8EAB-1DBDA06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14523-B742-4848-BA9E-5496A5C7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3664058"/>
            <a:ext cx="4274290" cy="27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9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7EAA-C0BB-42F2-AA37-80EC465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1F9DE-6B00-4C64-90DD-30658EC1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9637A9-119A-49DA-BD12-AAC58B377D8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E643DE0-5603-4291-84A6-A3184EE90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634528"/>
              </p:ext>
            </p:extLst>
          </p:nvPr>
        </p:nvGraphicFramePr>
        <p:xfrm>
          <a:off x="1066800" y="33090"/>
          <a:ext cx="10058400" cy="625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493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7BDF-3F09-44FF-992B-96FBB0C7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4A13-BC6E-472C-A7D8-432A8388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based on p-value alone</a:t>
            </a:r>
          </a:p>
          <a:p>
            <a:r>
              <a:rPr lang="en-US" dirty="0"/>
              <a:t>Treat Power only as auxiliary info: sample size estimation to get enough chance of rejecting the Null if Alternative is true</a:t>
            </a:r>
          </a:p>
          <a:p>
            <a:r>
              <a:rPr lang="en-US" dirty="0"/>
              <a:t>One-sided: Can only reject Null Hypothesis, not accepting it (or reject Alternative)</a:t>
            </a:r>
          </a:p>
          <a:p>
            <a:pPr lvl="1"/>
            <a:r>
              <a:rPr lang="en-US" dirty="0"/>
              <a:t>To ship a “no hurt” feature, just test with small sample size</a:t>
            </a:r>
          </a:p>
          <a:p>
            <a:r>
              <a:rPr lang="en-US" dirty="0"/>
              <a:t>Need adjustment for </a:t>
            </a:r>
            <a:r>
              <a:rPr lang="en-US" b="1" dirty="0"/>
              <a:t>selective</a:t>
            </a:r>
            <a:r>
              <a:rPr lang="en-US" dirty="0"/>
              <a:t> evidences</a:t>
            </a:r>
          </a:p>
          <a:p>
            <a:pPr lvl="1"/>
            <a:r>
              <a:rPr lang="en-US" dirty="0"/>
              <a:t>Multiple Testing and Selective Inference</a:t>
            </a:r>
          </a:p>
          <a:p>
            <a:pPr lvl="1"/>
            <a:r>
              <a:rPr lang="en-US" dirty="0"/>
              <a:t>Continuous Monitoring, Peeking and Early Stopping</a:t>
            </a:r>
          </a:p>
          <a:p>
            <a:pPr lvl="1"/>
            <a:r>
              <a:rPr lang="en-US" dirty="0"/>
              <a:t>Confirmation Bias</a:t>
            </a:r>
          </a:p>
          <a:p>
            <a:pPr lvl="2"/>
            <a:r>
              <a:rPr lang="en-US" dirty="0"/>
              <a:t>Retry if you don’t get </a:t>
            </a:r>
            <a:r>
              <a:rPr lang="en-US" b="1" i="1" dirty="0"/>
              <a:t>success, </a:t>
            </a:r>
            <a:r>
              <a:rPr lang="en-US" dirty="0"/>
              <a:t>repeat until you do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2075-17A0-43DD-A8F3-FAB13361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155D1-6B5E-4B83-82ED-90CB15F5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6B817-5C25-49C5-A6BE-3CC0FAC8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How Unconventional</a:t>
            </a:r>
            <a:r>
              <a:rPr lang="en-US" sz="310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4AA4-461E-465C-AE39-8F5AFF68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Previous Tutorial (conventional)</a:t>
            </a:r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http://alexdeng.github.io/ab-stats/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This one:</a:t>
            </a:r>
          </a:p>
          <a:p>
            <a:r>
              <a:rPr lang="en-US"/>
              <a:t>People with basic Machine Learning concept of regression and classification</a:t>
            </a:r>
          </a:p>
          <a:p>
            <a:r>
              <a:rPr lang="en-US"/>
              <a:t>Naïve Bayes classifier</a:t>
            </a:r>
          </a:p>
          <a:p>
            <a:r>
              <a:rPr lang="en-US"/>
              <a:t>Basic conditional probability, Bayes Rule</a:t>
            </a:r>
          </a:p>
          <a:p>
            <a:r>
              <a:rPr lang="en-US"/>
              <a:t>P-value won’t be at the center stage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“A crash course of A/B Testing for Machine Learners”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0BD5-CECE-4D40-B9CA-BBD8A917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70" y="6459785"/>
            <a:ext cx="1735371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C730F-9160-4F83-8E49-149A3A0D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9637A9-119A-49DA-BD12-AAC58B377D80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87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4B0E-A152-4885-B37D-D877E83F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55D70-6C4C-4002-A2B6-837BF4600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Hypothesis Classification need extra information. But let’s give it a try: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: It is possible to objectively choose one, based on your domain knowledge and risk preference (1:1 or 2:1 both good starting point, but you can’t sell 1:9). </a:t>
                </a:r>
              </a:p>
              <a:p>
                <a:r>
                  <a:rPr lang="en-US" dirty="0"/>
                  <a:t>It can also be trained from historical data </a:t>
                </a:r>
                <a:r>
                  <a:rPr lang="en-US" b="1" dirty="0"/>
                  <a:t>without</a:t>
                </a:r>
                <a:r>
                  <a:rPr lang="en-US" dirty="0"/>
                  <a:t> label[4]. </a:t>
                </a:r>
              </a:p>
              <a:p>
                <a:r>
                  <a:rPr lang="en-US" dirty="0"/>
                  <a:t>Choosing prior odds is as subjective as picking 0.05 as p-value threshold</a:t>
                </a:r>
              </a:p>
              <a:p>
                <a:r>
                  <a:rPr lang="en-US" dirty="0"/>
                  <a:t>Generative Model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be learned from historical data[4] or the Bayes Factor can be bounded [1,2]</a:t>
                </a:r>
              </a:p>
              <a:p>
                <a:pPr marL="0" indent="0">
                  <a:buNone/>
                </a:pPr>
                <a:r>
                  <a:rPr lang="en-US" dirty="0"/>
                  <a:t>Bottomline: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Evidences 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are equally important. Only focusing one will have consequences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You will generally get better results even when putting seemingly strong assumptions, such as parameter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follows normal distribution. Some evidence in Session 6!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55D70-6C4C-4002-A2B6-837BF4600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6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41586-31C0-4507-A6A0-CF514DA3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C1DFA-F79D-401E-A442-2ACAA1A7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3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0D3-6753-4AA4-A8A4-D95BB32C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on p-Value: 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A02B-AEC9-4D30-A93F-645BFE78F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3600"/>
              <a:t>A p-value of 5% means the null hypothesis has only a 5% chance of being true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FE4E-FA6B-4287-A3CA-0CAE6DD1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00D2-D352-4E76-B435-7E5DFBF6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1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0D3-6753-4AA4-A8A4-D95BB32C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on p-Value : 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A02B-AEC9-4D30-A93F-645BFE78F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Studies with the same p-value provide the same evidence against the null hypothesis?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FE4E-FA6B-4287-A3CA-0CAE6DD1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00D2-D352-4E76-B435-7E5DFBF6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1DC98-A7BA-47FD-8C05-3C7CD2B0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148725-AF42-4C19-9D77-BD7AFC3DD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161" y="1150259"/>
            <a:ext cx="8546619" cy="45574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9BBE-D519-407F-8CEC-85D5A040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81709-5811-4C08-A123-FAC8934F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8F7AC-64CE-45AF-ACAB-B129ECE0D9B2}"/>
              </a:ext>
            </a:extLst>
          </p:cNvPr>
          <p:cNvSpPr/>
          <p:nvPr/>
        </p:nvSpPr>
        <p:spPr>
          <a:xfrm>
            <a:off x="1551161" y="5154561"/>
            <a:ext cx="8440871" cy="486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8659A-92FE-4382-B5B7-6FF1F6209B13}"/>
              </a:ext>
            </a:extLst>
          </p:cNvPr>
          <p:cNvSpPr/>
          <p:nvPr/>
        </p:nvSpPr>
        <p:spPr>
          <a:xfrm>
            <a:off x="1551161" y="3429000"/>
            <a:ext cx="8440871" cy="486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6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AF65-2BB2-4D14-8DEA-0FC6BDDD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Odds and False Discovery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6D12B-2203-4474-8AF9-032FFD53F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Posterior Odds: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e>
                        </m:d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𝐷𝑎𝑡𝑎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𝑃𝑜𝑠𝑡𝑒𝑟𝑖𝑜𝑟𝑂𝑑𝑑𝑠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𝑃𝑜𝑠𝑡𝑒𝑟𝑖𝑜𝑟𝑂𝑑𝑑𝑠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𝑃𝑜𝑠𝑡𝑒𝑟𝑖𝑜𝑟𝑂𝑑𝑑𝑠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Probability of making a false rejection/positive = False Discovery Rate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6D12B-2203-4474-8AF9-032FFD53F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0FB8E-0571-4403-B82E-43DA80C9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E4BC8-816B-4DD5-AD80-F9C65E47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2BB5F98-5055-46C7-B633-9251C8A6C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2" r="7468" b="-1"/>
          <a:stretch/>
        </p:blipFill>
        <p:spPr>
          <a:xfrm>
            <a:off x="2698897" y="559519"/>
            <a:ext cx="6791060" cy="57417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465B-0107-464B-8374-1D7789BF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FD11-FB44-484E-B771-7D84019A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9637A9-119A-49DA-BD12-AAC58B377D8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96220-F35B-4C25-BF75-98FD14F28D5A}"/>
              </a:ext>
            </a:extLst>
          </p:cNvPr>
          <p:cNvSpPr txBox="1"/>
          <p:nvPr/>
        </p:nvSpPr>
        <p:spPr>
          <a:xfrm>
            <a:off x="206477" y="877529"/>
            <a:ext cx="20721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 : Posterior Odds</a:t>
            </a:r>
          </a:p>
          <a:p>
            <a:r>
              <a:rPr lang="en-US"/>
              <a:t>Y: Observed Ratio</a:t>
            </a:r>
          </a:p>
          <a:p>
            <a:endParaRPr lang="en-US"/>
          </a:p>
          <a:p>
            <a:r>
              <a:rPr lang="en-US"/>
              <a:t>(</a:t>
            </a:r>
            <a:r>
              <a:rPr lang="en-US" b="1"/>
              <a:t>Posterior Odds = Bayes Factor when prior odds = 1</a:t>
            </a:r>
            <a:r>
              <a:rPr lang="en-US"/>
              <a:t>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50k simulation runs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2637-8F8C-4FC5-9097-1304B4A5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6 continues the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72F61-5340-410C-8B63-9E7FFA31C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Bounding Bayes Factors</a:t>
            </a:r>
          </a:p>
          <a:p>
            <a:r>
              <a:rPr lang="en-US"/>
              <a:t>How to estimate priors objectively with historical experiments results?</a:t>
            </a:r>
          </a:p>
          <a:p>
            <a:r>
              <a:rPr lang="en-US"/>
              <a:t>Treatment effect point estimation and intervals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B2E19-866C-48EB-8E19-EA7A756A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DAB2A-E8C9-4FE4-9771-EB903DB0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6966-08C4-4DA4-9097-B4E7E7C2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5AF9-7129-4F7A-B1E2-4A832217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“Redefine statistical significance”, Benjamin et.al. 2017, Nature Human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“Calibration of </a:t>
            </a:r>
            <a:r>
              <a:rPr lang="en-US" i="1"/>
              <a:t>ρ</a:t>
            </a:r>
            <a:r>
              <a:rPr lang="en-US"/>
              <a:t> Values for Testing Precise Null Hypotheses”, </a:t>
            </a:r>
            <a:r>
              <a:rPr lang="en-US" err="1"/>
              <a:t>Sellke</a:t>
            </a:r>
            <a:r>
              <a:rPr lang="en-US"/>
              <a:t> et.al. 2001, The American Statistician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“Continuous monitoring of A/B tests without pain: Optional stopping in Bayesian testing”, Deng et.al. 2016, IEEE DSAA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“Objective Bayesian two sample hypothesis testing for online controlled experiments”, Deng 2015, WWW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“Three Recommendations for Improving the Use of p-Values”. Benjamin and Berger, 2019, The American Statistician</a:t>
            </a:r>
          </a:p>
          <a:p>
            <a:pPr marL="201168" lvl="1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B9D3-BAB5-4FEE-9867-E711AA8E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8F59C-A140-40F6-9202-C82FE349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13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681A-2CAA-40F0-97A9-444F5235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Quiz/Challenge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BCA4D-D566-4691-945E-F178FF948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/>
              </a:p>
              <a:p>
                <a:pPr marL="0" indent="0" algn="ctr">
                  <a:buNone/>
                </a:pPr>
                <a:endParaRPr lang="en-US"/>
              </a:p>
              <a:p>
                <a:pPr marL="0" indent="0" algn="ctr">
                  <a:buNone/>
                </a:pPr>
                <a:r>
                  <a:rPr lang="en-US" sz="3600"/>
                  <a:t>What happens if you continuously monitor the results and stop experiment when … </a:t>
                </a:r>
              </a:p>
              <a:p>
                <a:r>
                  <a:rPr lang="en-US" sz="3600"/>
                  <a:t>Posterior Odds &gt; K</a:t>
                </a:r>
              </a:p>
              <a:p>
                <a:r>
                  <a:rPr lang="en-US" sz="3600"/>
                  <a:t>P-value &lt;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BCA4D-D566-4691-945E-F178FF948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785B-2008-43B2-B510-A0D3BD97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C1EDB-B675-413E-A3C6-F5CDAADF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1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FF4A-AC17-482D-9E0A-6237D971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Peeking/Early Stopping when Posterior Odds &gt;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6EB4-F444-4578-963F-F1F0E49E8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F21E2-D480-446C-A33D-9E694045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9CEC-F484-4BC7-8963-CCA349F8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AFE79-4D94-4AC9-A1B7-7FC035E3C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92" y="1340842"/>
            <a:ext cx="7780794" cy="51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06D9-188B-4C09-9A28-957B842C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Causality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4FCB-4196-4835-A1C4-FA7300CA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/>
              <a:t>Americans and English eat a lot of fat food. There is a high rate of cardiovascular diseases in US and UK.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/>
              <a:t>French eat a lot of fat food, but they have a low(</a:t>
            </a:r>
            <a:r>
              <a:rPr lang="en-US" err="1"/>
              <a:t>er</a:t>
            </a:r>
            <a:r>
              <a:rPr lang="en-US"/>
              <a:t>) rate of cardiovascular diseases.</a:t>
            </a:r>
            <a:br>
              <a:rPr lang="en-US"/>
            </a:br>
            <a:endParaRPr lang="en-US"/>
          </a:p>
          <a:p>
            <a:pPr marL="457200" indent="-457200" fontAlgn="base">
              <a:buFont typeface="+mj-lt"/>
              <a:buAutoNum type="arabicPeriod"/>
            </a:pPr>
            <a:r>
              <a:rPr lang="en-US"/>
              <a:t>Americans and English drink a lot of alcohol. There is a high rate of cardiovascular diseases in US and UK.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/>
              <a:t>Italians drink a lot of alcohol but, again, they have a low(</a:t>
            </a:r>
            <a:r>
              <a:rPr lang="en-US" err="1"/>
              <a:t>er</a:t>
            </a:r>
            <a:r>
              <a:rPr lang="en-US"/>
              <a:t>) rate of cardiovascular diseases.</a:t>
            </a:r>
          </a:p>
          <a:p>
            <a:pPr fontAlgn="base"/>
            <a:r>
              <a:rPr lang="en-US"/>
              <a:t>Supervised learning, use (</a:t>
            </a:r>
            <a:r>
              <a:rPr lang="en-US" err="1"/>
              <a:t>EatFatFood</a:t>
            </a:r>
            <a:r>
              <a:rPr lang="en-US"/>
              <a:t>, </a:t>
            </a:r>
            <a:r>
              <a:rPr lang="en-US" err="1"/>
              <a:t>DrinkAlcohol</a:t>
            </a:r>
            <a:r>
              <a:rPr lang="en-US"/>
              <a:t>, Language) to predict Cardiovascular diseases. Conclusion?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0EF7-4C68-46D5-B135-1B9D664C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73027-5C8C-4D28-B6BA-E5B08994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CACF9-F98C-4510-9E32-C4573CEC709E}"/>
              </a:ext>
            </a:extLst>
          </p:cNvPr>
          <p:cNvSpPr/>
          <p:nvPr/>
        </p:nvSpPr>
        <p:spPr>
          <a:xfrm>
            <a:off x="1310746" y="1908018"/>
            <a:ext cx="9850170" cy="3041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Eat and drink what you want. And you have a higher chance of getting a heart attack if you speak </a:t>
            </a:r>
            <a:r>
              <a:rPr lang="en-US" sz="4000" b="1" i="1"/>
              <a:t>English</a:t>
            </a:r>
            <a:r>
              <a:rPr lang="en-US" sz="4000"/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12993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055A-3014-4111-9074-EEF99AFC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Peeking/Early Stopping when p-value &lt; 0.05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288D67-D83E-47C0-AB61-6A45BE1B3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39" y="950156"/>
            <a:ext cx="8067151" cy="56152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23EC-EED4-41A0-AD4C-3166FCE0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C0A4D-E31A-43CC-BA14-7554F511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54924-4DA4-4C37-B757-3A557903AB37}"/>
              </a:ext>
            </a:extLst>
          </p:cNvPr>
          <p:cNvSpPr/>
          <p:nvPr/>
        </p:nvSpPr>
        <p:spPr>
          <a:xfrm>
            <a:off x="4542503" y="2816942"/>
            <a:ext cx="2212258" cy="159282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25BE3-E50F-4CBF-B472-C80A359B5FB7}"/>
              </a:ext>
            </a:extLst>
          </p:cNvPr>
          <p:cNvSpPr txBox="1"/>
          <p:nvPr/>
        </p:nvSpPr>
        <p:spPr>
          <a:xfrm>
            <a:off x="4483510" y="2904051"/>
            <a:ext cx="226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More likely to be from</a:t>
            </a:r>
          </a:p>
          <a:p>
            <a:r>
              <a:rPr lang="en-US"/>
              <a:t> Null!</a:t>
            </a:r>
          </a:p>
        </p:txBody>
      </p:sp>
    </p:spTree>
    <p:extLst>
      <p:ext uri="{BB962C8B-B14F-4D97-AF65-F5344CB8AC3E}">
        <p14:creationId xmlns:p14="http://schemas.microsoft.com/office/powerpoint/2010/main" val="1910110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606B-0F84-4F84-9CC4-8A16C73A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C771-7AE4-4A9C-A075-628917DE9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3200"/>
              <a:t>Why Hypothesis Classification could be immune to peeking?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B33C6-9F5F-4046-B9F9-B91BD121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CAC42-1252-4647-A30D-DBDA40E3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ACA0-8797-40F3-87B4-91FB47C6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7013-2336-4612-9C99-BB3D64B77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Causality allows us to predict the impact of a change/intervention</a:t>
            </a:r>
          </a:p>
          <a:p>
            <a:pPr marL="0" indent="0">
              <a:buNone/>
            </a:pPr>
            <a:r>
              <a:rPr lang="en-US" sz="2800" dirty="0"/>
              <a:t>Causality provides more robust predictions than correlation</a:t>
            </a:r>
          </a:p>
          <a:p>
            <a:r>
              <a:rPr lang="en-US" sz="2800" dirty="0"/>
              <a:t>Simpson’s paradox</a:t>
            </a:r>
          </a:p>
          <a:p>
            <a:r>
              <a:rPr lang="en-US" sz="2800" dirty="0"/>
              <a:t>Better Generalization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8A1DE-1E1D-4B9A-A0F4-D51AC9D7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8E0A7-6F09-4B40-ABEC-8D08492B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3923-5EF3-4A41-991D-635D18E7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Outcomes and Missing Value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EAD858-D1D1-4F83-8B42-AC075D17A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710" y="935578"/>
            <a:ext cx="7792528" cy="525606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BCE7-8C00-41CE-8978-DAC2CCFE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FF73A-87BE-4D3E-A3F4-3DDF9893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B42D50-9EC2-4418-A829-3A62113B5AB9}"/>
              </a:ext>
            </a:extLst>
          </p:cNvPr>
          <p:cNvGrpSpPr/>
          <p:nvPr/>
        </p:nvGrpSpPr>
        <p:grpSpPr>
          <a:xfrm>
            <a:off x="4544840" y="2163778"/>
            <a:ext cx="1702051" cy="2507810"/>
            <a:chOff x="4544840" y="2163778"/>
            <a:chExt cx="1702051" cy="250781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35D5E99-982A-4188-9536-16EC8E879CAD}"/>
                </a:ext>
              </a:extLst>
            </p:cNvPr>
            <p:cNvSpPr/>
            <p:nvPr/>
          </p:nvSpPr>
          <p:spPr>
            <a:xfrm>
              <a:off x="5878974" y="2163778"/>
              <a:ext cx="367917" cy="11678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2DB938F-92DC-4C4D-AACE-C99F2BA185C3}"/>
                </a:ext>
              </a:extLst>
            </p:cNvPr>
            <p:cNvSpPr/>
            <p:nvPr/>
          </p:nvSpPr>
          <p:spPr>
            <a:xfrm>
              <a:off x="4544840" y="3429000"/>
              <a:ext cx="398352" cy="12425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22E03F-F71F-4174-82B8-495CCCC1E76C}"/>
              </a:ext>
            </a:extLst>
          </p:cNvPr>
          <p:cNvGrpSpPr/>
          <p:nvPr/>
        </p:nvGrpSpPr>
        <p:grpSpPr>
          <a:xfrm>
            <a:off x="4544839" y="2009869"/>
            <a:ext cx="3639493" cy="3594226"/>
            <a:chOff x="4544839" y="2009869"/>
            <a:chExt cx="3639493" cy="35942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BD355F3-A37B-46BE-959F-7C9707102195}"/>
                </a:ext>
              </a:extLst>
            </p:cNvPr>
            <p:cNvSpPr/>
            <p:nvPr/>
          </p:nvSpPr>
          <p:spPr>
            <a:xfrm>
              <a:off x="7722606" y="2009869"/>
              <a:ext cx="398352" cy="2661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866C68F-BA99-48E9-ACE7-58E3163CD9B6}"/>
                </a:ext>
              </a:extLst>
            </p:cNvPr>
            <p:cNvSpPr/>
            <p:nvPr/>
          </p:nvSpPr>
          <p:spPr>
            <a:xfrm>
              <a:off x="4544839" y="5124261"/>
              <a:ext cx="3639493" cy="4798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2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6A4A-2987-44F3-8197-0F6FCA2B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Randomized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7384-91CB-4302-B1A1-3CF4A780A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Data is not new in Statistics/ML/AI</a:t>
            </a:r>
          </a:p>
          <a:p>
            <a:r>
              <a:rPr lang="en-US" dirty="0"/>
              <a:t>Key is how do they miss, and do the missing data change the distribution</a:t>
            </a:r>
          </a:p>
          <a:p>
            <a:r>
              <a:rPr lang="en-US" dirty="0"/>
              <a:t>If data is missing completely at random (MCAR), the observed data distribution is unchanged</a:t>
            </a:r>
          </a:p>
          <a:p>
            <a:r>
              <a:rPr lang="en-US" dirty="0"/>
              <a:t>Randomization -&gt; Counterfactual missing completely at random</a:t>
            </a:r>
          </a:p>
          <a:p>
            <a:r>
              <a:rPr lang="en-US" dirty="0"/>
              <a:t>Intuitively, randomization ensures “everything being equal” between variant groups. So there is no impact of confounders/self-selection.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CFD24-0C3F-4F29-982A-BBEB0793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83CBA-F1F3-460C-9F48-F2751199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9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55CC-2405-492E-BB60-F62AE7AB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Analyze Experiments --- Two Perspectives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8B83B-3250-44A7-9D0C-35BC7B27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81B46-9AF9-47BC-8EA7-419866AF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9637A9-119A-49DA-BD12-AAC58B377D8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57F3A45-718D-4230-9C10-6DC8583D1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89666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72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55CC-2405-492E-BB60-F62AE7AB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Two Perspectives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8B83B-3250-44A7-9D0C-35BC7B27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81B46-9AF9-47BC-8EA7-419866AF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9637A9-119A-49DA-BD12-AAC58B377D8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57F3A45-718D-4230-9C10-6DC8583D1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32809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9BE5249-64A8-4389-B5E1-099B3BC16F34}"/>
              </a:ext>
            </a:extLst>
          </p:cNvPr>
          <p:cNvGrpSpPr/>
          <p:nvPr/>
        </p:nvGrpSpPr>
        <p:grpSpPr>
          <a:xfrm>
            <a:off x="2333415" y="1737359"/>
            <a:ext cx="9179985" cy="830998"/>
            <a:chOff x="2333415" y="1737359"/>
            <a:chExt cx="9179985" cy="8309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D4536F-6B60-4B18-A4CD-3532FDD061FE}"/>
                </a:ext>
              </a:extLst>
            </p:cNvPr>
            <p:cNvSpPr txBox="1"/>
            <p:nvPr/>
          </p:nvSpPr>
          <p:spPr>
            <a:xfrm>
              <a:off x="2333415" y="1737360"/>
              <a:ext cx="3115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/>
                <a:t>Session #6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A2ACBC-D24F-4D2F-B460-38FF435868E2}"/>
                </a:ext>
              </a:extLst>
            </p:cNvPr>
            <p:cNvSpPr txBox="1"/>
            <p:nvPr/>
          </p:nvSpPr>
          <p:spPr>
            <a:xfrm>
              <a:off x="7038753" y="1737359"/>
              <a:ext cx="4474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/>
                <a:t>This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5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122D087-1CB9-40C5-A551-60AE39929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809"/>
            <a:ext cx="12197487" cy="203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20A5E-D970-4B76-BAA3-2178E647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Bayes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F0AC3-3A9C-45EB-9023-71031C69E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338" y="2067228"/>
                <a:ext cx="11227324" cy="418471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𝐶𝑙𝑎𝑠𝑠𝐴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𝐶𝑙𝑎𝑠𝑠𝐵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𝐶𝑙𝑎𝑠𝑠𝐴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𝐶𝑙𝑎𝑠𝑠𝐵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𝐶𝑙𝑎𝑠𝑠𝐴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𝐶𝑙𝑎𝑠𝑠𝐵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F0AC3-3A9C-45EB-9023-71031C69E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338" y="2067228"/>
                <a:ext cx="11227324" cy="41847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2F0A-517A-414B-892A-57561175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C1721-6C4B-47B3-A2E0-43403D7C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CA9FE-AFCA-4EE0-9510-DB28A71335B8}"/>
              </a:ext>
            </a:extLst>
          </p:cNvPr>
          <p:cNvSpPr/>
          <p:nvPr/>
        </p:nvSpPr>
        <p:spPr>
          <a:xfrm>
            <a:off x="3072809" y="2917683"/>
            <a:ext cx="1956391" cy="627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Posterior Odds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BE7B7-CEA3-4B70-8E8F-1249EE77BFA6}"/>
              </a:ext>
            </a:extLst>
          </p:cNvPr>
          <p:cNvSpPr/>
          <p:nvPr/>
        </p:nvSpPr>
        <p:spPr>
          <a:xfrm>
            <a:off x="5573232" y="2958036"/>
            <a:ext cx="1956391" cy="662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Likelihood Ratio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Bayes Factor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(Evidence)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25C5DF-C0BE-4848-ADBE-F29D412C37A4}"/>
              </a:ext>
            </a:extLst>
          </p:cNvPr>
          <p:cNvSpPr/>
          <p:nvPr/>
        </p:nvSpPr>
        <p:spPr>
          <a:xfrm>
            <a:off x="7687009" y="3003283"/>
            <a:ext cx="1956391" cy="662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Prior Odds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BD8CFC-4D46-4916-B914-2F30549A44B7}"/>
              </a:ext>
            </a:extLst>
          </p:cNvPr>
          <p:cNvCxnSpPr>
            <a:cxnSpLocks/>
          </p:cNvCxnSpPr>
          <p:nvPr/>
        </p:nvCxnSpPr>
        <p:spPr>
          <a:xfrm>
            <a:off x="4051005" y="3563209"/>
            <a:ext cx="0" cy="866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157D9A-D021-441D-8381-E988113829D6}"/>
              </a:ext>
            </a:extLst>
          </p:cNvPr>
          <p:cNvCxnSpPr/>
          <p:nvPr/>
        </p:nvCxnSpPr>
        <p:spPr>
          <a:xfrm>
            <a:off x="6480379" y="3634977"/>
            <a:ext cx="0" cy="72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F4FFB5-CEC8-4D7F-99D0-8CDDB875E4BE}"/>
              </a:ext>
            </a:extLst>
          </p:cNvPr>
          <p:cNvCxnSpPr/>
          <p:nvPr/>
        </p:nvCxnSpPr>
        <p:spPr>
          <a:xfrm>
            <a:off x="8665205" y="3523335"/>
            <a:ext cx="0" cy="94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9BF065-F6FD-1C43-B8C5-8B6D4D325D2A}"/>
              </a:ext>
            </a:extLst>
          </p:cNvPr>
          <p:cNvSpPr txBox="1"/>
          <p:nvPr/>
        </p:nvSpPr>
        <p:spPr>
          <a:xfrm>
            <a:off x="5318234" y="5559972"/>
            <a:ext cx="236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Generative Model/ </a:t>
            </a:r>
            <a:r>
              <a:rPr lang="en-US" b="1" dirty="0"/>
              <a:t>Naïve</a:t>
            </a:r>
            <a:r>
              <a:rPr lang="en-US" dirty="0"/>
              <a:t> Bayes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25D3F-8101-214C-8829-7F2172E84530}"/>
              </a:ext>
            </a:extLst>
          </p:cNvPr>
          <p:cNvSpPr txBox="1"/>
          <p:nvPr/>
        </p:nvSpPr>
        <p:spPr>
          <a:xfrm>
            <a:off x="8050924" y="5559972"/>
            <a:ext cx="14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10972136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7E962F45669488FC625FB9D680791" ma:contentTypeVersion="9" ma:contentTypeDescription="Create a new document." ma:contentTypeScope="" ma:versionID="392ecf0cacd4c901243a2fe2cb21972a">
  <xsd:schema xmlns:xsd="http://www.w3.org/2001/XMLSchema" xmlns:xs="http://www.w3.org/2001/XMLSchema" xmlns:p="http://schemas.microsoft.com/office/2006/metadata/properties" xmlns:ns1="http://schemas.microsoft.com/sharepoint/v3" xmlns:ns2="8395aee6-0e13-4a60-ae40-9dbf8651877d" xmlns:ns3="dda517a0-12e8-4ef3-847e-a7218ebedc48" targetNamespace="http://schemas.microsoft.com/office/2006/metadata/properties" ma:root="true" ma:fieldsID="24928e3eee396d383b837c7919c46dbd" ns1:_="" ns2:_="" ns3:_="">
    <xsd:import namespace="http://schemas.microsoft.com/sharepoint/v3"/>
    <xsd:import namespace="8395aee6-0e13-4a60-ae40-9dbf8651877d"/>
    <xsd:import namespace="dda517a0-12e8-4ef3-847e-a7218ebedc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5aee6-0e13-4a60-ae40-9dbf865187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517a0-12e8-4ef3-847e-a7218ebed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EA083E-870C-4E53-9B89-51ACBA64C74D}">
  <ds:schemaRefs>
    <ds:schemaRef ds:uri="8395aee6-0e13-4a60-ae40-9dbf8651877d"/>
    <ds:schemaRef ds:uri="dda517a0-12e8-4ef3-847e-a7218ebed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5F75E6-E987-4976-A0D5-440880A0A5AF}">
  <ds:schemaRefs>
    <ds:schemaRef ds:uri="8395aee6-0e13-4a60-ae40-9dbf8651877d"/>
    <ds:schemaRef ds:uri="dda517a0-12e8-4ef3-847e-a7218ebed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4BC1B3-0B90-4F93-8D41-3CC98E31B2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1062</Words>
  <Application>Microsoft Macintosh PowerPoint</Application>
  <PresentationFormat>Widescreen</PresentationFormat>
  <Paragraphs>237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Calibri Light</vt:lpstr>
      <vt:lpstr>Cambria Math</vt:lpstr>
      <vt:lpstr>Courier New</vt:lpstr>
      <vt:lpstr>Segoe UI Light</vt:lpstr>
      <vt:lpstr>Wingdings</vt:lpstr>
      <vt:lpstr>Retrospect</vt:lpstr>
      <vt:lpstr>An Unconventional Introduction to Statistical Foundations of A/B Testing</vt:lpstr>
      <vt:lpstr>How Unconventional? </vt:lpstr>
      <vt:lpstr>Causality and AI</vt:lpstr>
      <vt:lpstr>PowerPoint Presentation</vt:lpstr>
      <vt:lpstr>Potential Outcomes and Missing Value</vt:lpstr>
      <vt:lpstr>Randomized Experiment</vt:lpstr>
      <vt:lpstr>Analyze Experiments --- Two Perspectives</vt:lpstr>
      <vt:lpstr>Two Perspectives</vt:lpstr>
      <vt:lpstr>Bayes Classification</vt:lpstr>
      <vt:lpstr>Hypothesis Classification</vt:lpstr>
      <vt:lpstr>Hypothesis Classification</vt:lpstr>
      <vt:lpstr>P-value</vt:lpstr>
      <vt:lpstr>Statistical Power</vt:lpstr>
      <vt:lpstr>Missing Info</vt:lpstr>
      <vt:lpstr>Missing Info</vt:lpstr>
      <vt:lpstr> Generative Model under Null How to compute p-value?</vt:lpstr>
      <vt:lpstr>Generative Model under Alternative How to compute statistical power?</vt:lpstr>
      <vt:lpstr>PowerPoint Presentation</vt:lpstr>
      <vt:lpstr>Hypothesis Testing</vt:lpstr>
      <vt:lpstr>Hypothesis Classification</vt:lpstr>
      <vt:lpstr>Quiz on p-Value: True or False</vt:lpstr>
      <vt:lpstr>Quiz on p-Value : True or False</vt:lpstr>
      <vt:lpstr>PowerPoint Presentation</vt:lpstr>
      <vt:lpstr>Posterior Odds and False Discovery Rate</vt:lpstr>
      <vt:lpstr>PowerPoint Presentation</vt:lpstr>
      <vt:lpstr>Session 6 continues the discussion</vt:lpstr>
      <vt:lpstr>References</vt:lpstr>
      <vt:lpstr>Extra Quiz/Challenge</vt:lpstr>
      <vt:lpstr>Peeking/Early Stopping when Posterior Odds &gt; 9</vt:lpstr>
      <vt:lpstr>Peeking/Early Stopping when p-value &lt; 0.05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Unconventional Introduction to Statistical Foundations of A/B Testing</dc:title>
  <dc:creator>Alex Deng</dc:creator>
  <cp:lastModifiedBy>Alex Deng</cp:lastModifiedBy>
  <cp:revision>10</cp:revision>
  <dcterms:created xsi:type="dcterms:W3CDTF">2019-03-19T23:14:24Z</dcterms:created>
  <dcterms:modified xsi:type="dcterms:W3CDTF">2019-05-13T03:53:56Z</dcterms:modified>
</cp:coreProperties>
</file>