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png"/>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1" r:id="rId1"/>
  </p:sldMasterIdLst>
  <p:notesMasterIdLst>
    <p:notesMasterId r:id="rId17"/>
  </p:notesMasterIdLst>
  <p:sldIdLst>
    <p:sldId id="256" r:id="rId2"/>
    <p:sldId id="494" r:id="rId3"/>
    <p:sldId id="495" r:id="rId4"/>
    <p:sldId id="497" r:id="rId5"/>
    <p:sldId id="496" r:id="rId6"/>
    <p:sldId id="498" r:id="rId7"/>
    <p:sldId id="500" r:id="rId8"/>
    <p:sldId id="499" r:id="rId9"/>
    <p:sldId id="501" r:id="rId10"/>
    <p:sldId id="502" r:id="rId11"/>
    <p:sldId id="503" r:id="rId12"/>
    <p:sldId id="504" r:id="rId13"/>
    <p:sldId id="505" r:id="rId14"/>
    <p:sldId id="506" r:id="rId15"/>
    <p:sldId id="50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initials="Gu" lastIdx="2" clrIdx="0"/>
  <p:cmAuthor id="2" name="Ronny Kohavi" initials="RK" lastIdx="1" clrIdx="1">
    <p:extLst>
      <p:ext uri="{19B8F6BF-5375-455C-9EA6-DF929625EA0E}">
        <p15:presenceInfo xmlns:p15="http://schemas.microsoft.com/office/powerpoint/2012/main" userId="8612090e610871e4" providerId="Windows Live"/>
      </p:ext>
    </p:extLst>
  </p:cmAuthor>
  <p:cmAuthor id="3" name="Ya Xu" initials="YX" lastIdx="1" clrIdx="2">
    <p:extLst>
      <p:ext uri="{19B8F6BF-5375-455C-9EA6-DF929625EA0E}">
        <p15:presenceInfo xmlns:p15="http://schemas.microsoft.com/office/powerpoint/2012/main" userId="1a0ea0bbaf81ff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08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BE14A-54D7-4468-8FA8-013D7A52A15C}" v="3" dt="2019-11-01T12:15:36.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76" autoAdjust="0"/>
  </p:normalViewPr>
  <p:slideViewPr>
    <p:cSldViewPr snapToGrid="0">
      <p:cViewPr varScale="1">
        <p:scale>
          <a:sx n="54" d="100"/>
          <a:sy n="54" d="100"/>
        </p:scale>
        <p:origin x="153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ny Kohavi" userId="8612090e610871e4" providerId="LiveId" clId="{2D7E9D7A-4D08-4F2D-980E-72F3A111CF56}"/>
    <pc:docChg chg="undo custSel mod addSld delSld modSld sldOrd">
      <pc:chgData name="Ronny Kohavi" userId="8612090e610871e4" providerId="LiveId" clId="{2D7E9D7A-4D08-4F2D-980E-72F3A111CF56}" dt="2019-10-25T19:08:01.430" v="7895"/>
      <pc:docMkLst>
        <pc:docMk/>
      </pc:docMkLst>
      <pc:sldChg chg="addSp delSp modSp modNotesTx">
        <pc:chgData name="Ronny Kohavi" userId="8612090e610871e4" providerId="LiveId" clId="{2D7E9D7A-4D08-4F2D-980E-72F3A111CF56}" dt="2019-10-25T05:37:42.399" v="3739" actId="14100"/>
        <pc:sldMkLst>
          <pc:docMk/>
          <pc:sldMk cId="2335425368" sldId="256"/>
        </pc:sldMkLst>
        <pc:spChg chg="mod">
          <ac:chgData name="Ronny Kohavi" userId="8612090e610871e4" providerId="LiveId" clId="{2D7E9D7A-4D08-4F2D-980E-72F3A111CF56}" dt="2019-10-25T05:31:46.572" v="3615" actId="14100"/>
          <ac:spMkLst>
            <pc:docMk/>
            <pc:sldMk cId="2335425368" sldId="256"/>
            <ac:spMk id="2" creationId="{00000000-0000-0000-0000-000000000000}"/>
          </ac:spMkLst>
        </pc:spChg>
        <pc:spChg chg="del mod">
          <ac:chgData name="Ronny Kohavi" userId="8612090e610871e4" providerId="LiveId" clId="{2D7E9D7A-4D08-4F2D-980E-72F3A111CF56}" dt="2019-10-23T01:15:49.005" v="89" actId="478"/>
          <ac:spMkLst>
            <pc:docMk/>
            <pc:sldMk cId="2335425368" sldId="256"/>
            <ac:spMk id="3" creationId="{2BB67219-2529-4D86-B32B-9058B1B774D0}"/>
          </ac:spMkLst>
        </pc:spChg>
        <pc:spChg chg="mod">
          <ac:chgData name="Ronny Kohavi" userId="8612090e610871e4" providerId="LiveId" clId="{2D7E9D7A-4D08-4F2D-980E-72F3A111CF56}" dt="2019-10-25T05:32:33.200" v="3630" actId="1076"/>
          <ac:spMkLst>
            <pc:docMk/>
            <pc:sldMk cId="2335425368" sldId="256"/>
            <ac:spMk id="4" creationId="{921F473B-13F9-4741-8463-35A26DB1297C}"/>
          </ac:spMkLst>
        </pc:spChg>
        <pc:spChg chg="mod">
          <ac:chgData name="Ronny Kohavi" userId="8612090e610871e4" providerId="LiveId" clId="{2D7E9D7A-4D08-4F2D-980E-72F3A111CF56}" dt="2019-10-25T05:33:08.464" v="3637" actId="20577"/>
          <ac:spMkLst>
            <pc:docMk/>
            <pc:sldMk cId="2335425368" sldId="256"/>
            <ac:spMk id="5" creationId="{00000000-0000-0000-0000-000000000000}"/>
          </ac:spMkLst>
        </pc:spChg>
        <pc:spChg chg="mod">
          <ac:chgData name="Ronny Kohavi" userId="8612090e610871e4" providerId="LiveId" clId="{2D7E9D7A-4D08-4F2D-980E-72F3A111CF56}" dt="2019-10-23T01:11:25.201" v="56" actId="20577"/>
          <ac:spMkLst>
            <pc:docMk/>
            <pc:sldMk cId="2335425368" sldId="256"/>
            <ac:spMk id="10" creationId="{05BF24D5-5050-4FAD-A97A-DC2EBD8DBB15}"/>
          </ac:spMkLst>
        </pc:spChg>
        <pc:spChg chg="add mod">
          <ac:chgData name="Ronny Kohavi" userId="8612090e610871e4" providerId="LiveId" clId="{2D7E9D7A-4D08-4F2D-980E-72F3A111CF56}" dt="2019-10-25T05:34:41.911" v="3737" actId="1076"/>
          <ac:spMkLst>
            <pc:docMk/>
            <pc:sldMk cId="2335425368" sldId="256"/>
            <ac:spMk id="14" creationId="{DE63ABEB-97C3-4083-B389-223DB1C0EF04}"/>
          </ac:spMkLst>
        </pc:spChg>
        <pc:grpChg chg="mod">
          <ac:chgData name="Ronny Kohavi" userId="8612090e610871e4" providerId="LiveId" clId="{2D7E9D7A-4D08-4F2D-980E-72F3A111CF56}" dt="2019-10-25T05:32:25.120" v="3629" actId="1076"/>
          <ac:grpSpMkLst>
            <pc:docMk/>
            <pc:sldMk cId="2335425368" sldId="256"/>
            <ac:grpSpMk id="7" creationId="{DCB5A52F-D12E-46B6-BE93-A9AFC31D70F6}"/>
          </ac:grpSpMkLst>
        </pc:grpChg>
        <pc:picChg chg="del">
          <ac:chgData name="Ronny Kohavi" userId="8612090e610871e4" providerId="LiveId" clId="{2D7E9D7A-4D08-4F2D-980E-72F3A111CF56}" dt="2019-10-23T01:16:36.178" v="91" actId="478"/>
          <ac:picMkLst>
            <pc:docMk/>
            <pc:sldMk cId="2335425368" sldId="256"/>
            <ac:picMk id="6" creationId="{00000000-0000-0000-0000-000000000000}"/>
          </ac:picMkLst>
        </pc:picChg>
        <pc:picChg chg="add mod">
          <ac:chgData name="Ronny Kohavi" userId="8612090e610871e4" providerId="LiveId" clId="{2D7E9D7A-4D08-4F2D-980E-72F3A111CF56}" dt="2019-10-25T05:37:42.399" v="3739" actId="14100"/>
          <ac:picMkLst>
            <pc:docMk/>
            <pc:sldMk cId="2335425368" sldId="256"/>
            <ac:picMk id="12" creationId="{833B1A5F-3AD8-4EA9-8736-05AC9465E65D}"/>
          </ac:picMkLst>
        </pc:picChg>
        <pc:picChg chg="add">
          <ac:chgData name="Ronny Kohavi" userId="8612090e610871e4" providerId="LiveId" clId="{2D7E9D7A-4D08-4F2D-980E-72F3A111CF56}" dt="2019-10-23T01:11:34.632" v="57"/>
          <ac:picMkLst>
            <pc:docMk/>
            <pc:sldMk cId="2335425368" sldId="256"/>
            <ac:picMk id="13" creationId="{53653478-9D09-49C9-9BC7-60D8ADBC8705}"/>
          </ac:picMkLst>
        </pc:picChg>
        <pc:picChg chg="del">
          <ac:chgData name="Ronny Kohavi" userId="8612090e610871e4" providerId="LiveId" clId="{2D7E9D7A-4D08-4F2D-980E-72F3A111CF56}" dt="2019-10-23T01:11:39.725" v="58" actId="478"/>
          <ac:picMkLst>
            <pc:docMk/>
            <pc:sldMk cId="2335425368" sldId="256"/>
            <ac:picMk id="1028" creationId="{8F37C73D-3EDD-452E-9188-BC82F277B36F}"/>
          </ac:picMkLst>
        </pc:picChg>
        <pc:picChg chg="del">
          <ac:chgData name="Ronny Kohavi" userId="8612090e610871e4" providerId="LiveId" clId="{2D7E9D7A-4D08-4F2D-980E-72F3A111CF56}" dt="2019-10-23T01:11:41.379" v="59" actId="478"/>
          <ac:picMkLst>
            <pc:docMk/>
            <pc:sldMk cId="2335425368" sldId="256"/>
            <ac:picMk id="1030" creationId="{3A85A375-8B54-4CA1-AEAA-C96382079E82}"/>
          </ac:picMkLst>
        </pc:picChg>
      </pc:sldChg>
      <pc:sldChg chg="del">
        <pc:chgData name="Ronny Kohavi" userId="8612090e610871e4" providerId="LiveId" clId="{2D7E9D7A-4D08-4F2D-980E-72F3A111CF56}" dt="2019-10-25T05:53:13.635" v="4275" actId="2696"/>
        <pc:sldMkLst>
          <pc:docMk/>
          <pc:sldMk cId="4074993518" sldId="259"/>
        </pc:sldMkLst>
      </pc:sldChg>
      <pc:sldChg chg="del">
        <pc:chgData name="Ronny Kohavi" userId="8612090e610871e4" providerId="LiveId" clId="{2D7E9D7A-4D08-4F2D-980E-72F3A111CF56}" dt="2019-10-25T05:53:13.723" v="4279" actId="2696"/>
        <pc:sldMkLst>
          <pc:docMk/>
          <pc:sldMk cId="504459470" sldId="276"/>
        </pc:sldMkLst>
      </pc:sldChg>
      <pc:sldChg chg="del">
        <pc:chgData name="Ronny Kohavi" userId="8612090e610871e4" providerId="LiveId" clId="{2D7E9D7A-4D08-4F2D-980E-72F3A111CF56}" dt="2019-10-25T05:53:13.595" v="4273" actId="2696"/>
        <pc:sldMkLst>
          <pc:docMk/>
          <pc:sldMk cId="3245220448" sldId="306"/>
        </pc:sldMkLst>
      </pc:sldChg>
      <pc:sldChg chg="del">
        <pc:chgData name="Ronny Kohavi" userId="8612090e610871e4" providerId="LiveId" clId="{2D7E9D7A-4D08-4F2D-980E-72F3A111CF56}" dt="2019-10-25T05:53:14.339" v="4303" actId="2696"/>
        <pc:sldMkLst>
          <pc:docMk/>
          <pc:sldMk cId="1438808049" sldId="307"/>
        </pc:sldMkLst>
      </pc:sldChg>
      <pc:sldChg chg="del">
        <pc:chgData name="Ronny Kohavi" userId="8612090e610871e4" providerId="LiveId" clId="{2D7E9D7A-4D08-4F2D-980E-72F3A111CF56}" dt="2019-10-25T05:53:14.357" v="4304" actId="2696"/>
        <pc:sldMkLst>
          <pc:docMk/>
          <pc:sldMk cId="575664749" sldId="308"/>
        </pc:sldMkLst>
      </pc:sldChg>
      <pc:sldChg chg="del">
        <pc:chgData name="Ronny Kohavi" userId="8612090e610871e4" providerId="LiveId" clId="{2D7E9D7A-4D08-4F2D-980E-72F3A111CF56}" dt="2019-10-25T05:53:14.417" v="4308" actId="2696"/>
        <pc:sldMkLst>
          <pc:docMk/>
          <pc:sldMk cId="1086921131" sldId="309"/>
        </pc:sldMkLst>
      </pc:sldChg>
      <pc:sldChg chg="del">
        <pc:chgData name="Ronny Kohavi" userId="8612090e610871e4" providerId="LiveId" clId="{2D7E9D7A-4D08-4F2D-980E-72F3A111CF56}" dt="2019-10-25T05:53:13.683" v="4277" actId="2696"/>
        <pc:sldMkLst>
          <pc:docMk/>
          <pc:sldMk cId="3476457574" sldId="310"/>
        </pc:sldMkLst>
      </pc:sldChg>
      <pc:sldChg chg="del">
        <pc:chgData name="Ronny Kohavi" userId="8612090e610871e4" providerId="LiveId" clId="{2D7E9D7A-4D08-4F2D-980E-72F3A111CF56}" dt="2019-10-25T05:53:14.387" v="4306" actId="2696"/>
        <pc:sldMkLst>
          <pc:docMk/>
          <pc:sldMk cId="2776648269" sldId="312"/>
        </pc:sldMkLst>
      </pc:sldChg>
      <pc:sldChg chg="del">
        <pc:chgData name="Ronny Kohavi" userId="8612090e610871e4" providerId="LiveId" clId="{2D7E9D7A-4D08-4F2D-980E-72F3A111CF56}" dt="2019-10-25T05:53:13.804" v="4284" actId="2696"/>
        <pc:sldMkLst>
          <pc:docMk/>
          <pc:sldMk cId="2225757283" sldId="319"/>
        </pc:sldMkLst>
      </pc:sldChg>
      <pc:sldChg chg="del">
        <pc:chgData name="Ronny Kohavi" userId="8612090e610871e4" providerId="LiveId" clId="{2D7E9D7A-4D08-4F2D-980E-72F3A111CF56}" dt="2019-10-25T05:53:13.560" v="4271" actId="2696"/>
        <pc:sldMkLst>
          <pc:docMk/>
          <pc:sldMk cId="1910221727" sldId="346"/>
        </pc:sldMkLst>
      </pc:sldChg>
      <pc:sldChg chg="del">
        <pc:chgData name="Ronny Kohavi" userId="8612090e610871e4" providerId="LiveId" clId="{2D7E9D7A-4D08-4F2D-980E-72F3A111CF56}" dt="2019-10-25T05:53:14.105" v="4291" actId="2696"/>
        <pc:sldMkLst>
          <pc:docMk/>
          <pc:sldMk cId="271984938" sldId="351"/>
        </pc:sldMkLst>
      </pc:sldChg>
      <pc:sldChg chg="del">
        <pc:chgData name="Ronny Kohavi" userId="8612090e610871e4" providerId="LiveId" clId="{2D7E9D7A-4D08-4F2D-980E-72F3A111CF56}" dt="2019-10-25T05:53:13.846" v="4285" actId="2696"/>
        <pc:sldMkLst>
          <pc:docMk/>
          <pc:sldMk cId="64359482" sldId="356"/>
        </pc:sldMkLst>
      </pc:sldChg>
      <pc:sldChg chg="del">
        <pc:chgData name="Ronny Kohavi" userId="8612090e610871e4" providerId="LiveId" clId="{2D7E9D7A-4D08-4F2D-980E-72F3A111CF56}" dt="2019-10-25T05:53:14.013" v="4286" actId="2696"/>
        <pc:sldMkLst>
          <pc:docMk/>
          <pc:sldMk cId="3968847687" sldId="357"/>
        </pc:sldMkLst>
      </pc:sldChg>
      <pc:sldChg chg="del">
        <pc:chgData name="Ronny Kohavi" userId="8612090e610871e4" providerId="LiveId" clId="{2D7E9D7A-4D08-4F2D-980E-72F3A111CF56}" dt="2019-10-25T05:53:14.064" v="4289" actId="2696"/>
        <pc:sldMkLst>
          <pc:docMk/>
          <pc:sldMk cId="2217806759" sldId="365"/>
        </pc:sldMkLst>
      </pc:sldChg>
      <pc:sldChg chg="del">
        <pc:chgData name="Ronny Kohavi" userId="8612090e610871e4" providerId="LiveId" clId="{2D7E9D7A-4D08-4F2D-980E-72F3A111CF56}" dt="2019-10-25T05:53:14.081" v="4290" actId="2696"/>
        <pc:sldMkLst>
          <pc:docMk/>
          <pc:sldMk cId="1620468770" sldId="370"/>
        </pc:sldMkLst>
      </pc:sldChg>
      <pc:sldChg chg="del">
        <pc:chgData name="Ronny Kohavi" userId="8612090e610871e4" providerId="LiveId" clId="{2D7E9D7A-4D08-4F2D-980E-72F3A111CF56}" dt="2019-10-25T05:53:13.615" v="4274" actId="2696"/>
        <pc:sldMkLst>
          <pc:docMk/>
          <pc:sldMk cId="2141526467" sldId="384"/>
        </pc:sldMkLst>
      </pc:sldChg>
      <pc:sldChg chg="del">
        <pc:chgData name="Ronny Kohavi" userId="8612090e610871e4" providerId="LiveId" clId="{2D7E9D7A-4D08-4F2D-980E-72F3A111CF56}" dt="2019-10-25T05:53:14.288" v="4300" actId="2696"/>
        <pc:sldMkLst>
          <pc:docMk/>
          <pc:sldMk cId="635710080" sldId="390"/>
        </pc:sldMkLst>
      </pc:sldChg>
      <pc:sldChg chg="del">
        <pc:chgData name="Ronny Kohavi" userId="8612090e610871e4" providerId="LiveId" clId="{2D7E9D7A-4D08-4F2D-980E-72F3A111CF56}" dt="2019-10-25T05:53:14.302" v="4301" actId="2696"/>
        <pc:sldMkLst>
          <pc:docMk/>
          <pc:sldMk cId="3345005786" sldId="391"/>
        </pc:sldMkLst>
      </pc:sldChg>
      <pc:sldChg chg="del">
        <pc:chgData name="Ronny Kohavi" userId="8612090e610871e4" providerId="LiveId" clId="{2D7E9D7A-4D08-4F2D-980E-72F3A111CF56}" dt="2019-10-25T05:53:14.326" v="4302" actId="2696"/>
        <pc:sldMkLst>
          <pc:docMk/>
          <pc:sldMk cId="1628791799" sldId="392"/>
        </pc:sldMkLst>
      </pc:sldChg>
      <pc:sldChg chg="del">
        <pc:chgData name="Ronny Kohavi" userId="8612090e610871e4" providerId="LiveId" clId="{2D7E9D7A-4D08-4F2D-980E-72F3A111CF56}" dt="2019-10-25T05:53:14.404" v="4307" actId="2696"/>
        <pc:sldMkLst>
          <pc:docMk/>
          <pc:sldMk cId="3930670644" sldId="393"/>
        </pc:sldMkLst>
      </pc:sldChg>
      <pc:sldChg chg="del">
        <pc:chgData name="Ronny Kohavi" userId="8612090e610871e4" providerId="LiveId" clId="{2D7E9D7A-4D08-4F2D-980E-72F3A111CF56}" dt="2019-10-25T05:53:14.214" v="4296" actId="2696"/>
        <pc:sldMkLst>
          <pc:docMk/>
          <pc:sldMk cId="2437912196" sldId="394"/>
        </pc:sldMkLst>
      </pc:sldChg>
      <pc:sldChg chg="del">
        <pc:chgData name="Ronny Kohavi" userId="8612090e610871e4" providerId="LiveId" clId="{2D7E9D7A-4D08-4F2D-980E-72F3A111CF56}" dt="2019-10-25T05:53:13.583" v="4272" actId="2696"/>
        <pc:sldMkLst>
          <pc:docMk/>
          <pc:sldMk cId="3879958829" sldId="411"/>
        </pc:sldMkLst>
      </pc:sldChg>
      <pc:sldChg chg="del">
        <pc:chgData name="Ronny Kohavi" userId="8612090e610871e4" providerId="LiveId" clId="{2D7E9D7A-4D08-4F2D-980E-72F3A111CF56}" dt="2019-10-25T05:53:14.236" v="4297" actId="2696"/>
        <pc:sldMkLst>
          <pc:docMk/>
          <pc:sldMk cId="144306129" sldId="423"/>
        </pc:sldMkLst>
      </pc:sldChg>
      <pc:sldChg chg="del">
        <pc:chgData name="Ronny Kohavi" userId="8612090e610871e4" providerId="LiveId" clId="{2D7E9D7A-4D08-4F2D-980E-72F3A111CF56}" dt="2019-10-25T05:53:14.178" v="4294" actId="2696"/>
        <pc:sldMkLst>
          <pc:docMk/>
          <pc:sldMk cId="3558146453" sldId="424"/>
        </pc:sldMkLst>
      </pc:sldChg>
      <pc:sldChg chg="del">
        <pc:chgData name="Ronny Kohavi" userId="8612090e610871e4" providerId="LiveId" clId="{2D7E9D7A-4D08-4F2D-980E-72F3A111CF56}" dt="2019-10-25T05:53:14.258" v="4298" actId="2696"/>
        <pc:sldMkLst>
          <pc:docMk/>
          <pc:sldMk cId="2942626611" sldId="426"/>
        </pc:sldMkLst>
      </pc:sldChg>
      <pc:sldChg chg="del">
        <pc:chgData name="Ronny Kohavi" userId="8612090e610871e4" providerId="LiveId" clId="{2D7E9D7A-4D08-4F2D-980E-72F3A111CF56}" dt="2019-10-25T05:53:13.708" v="4278" actId="2696"/>
        <pc:sldMkLst>
          <pc:docMk/>
          <pc:sldMk cId="4063761882" sldId="446"/>
        </pc:sldMkLst>
      </pc:sldChg>
      <pc:sldChg chg="del">
        <pc:chgData name="Ronny Kohavi" userId="8612090e610871e4" providerId="LiveId" clId="{2D7E9D7A-4D08-4F2D-980E-72F3A111CF56}" dt="2019-10-25T05:53:13.737" v="4280" actId="2696"/>
        <pc:sldMkLst>
          <pc:docMk/>
          <pc:sldMk cId="954301788" sldId="476"/>
        </pc:sldMkLst>
      </pc:sldChg>
      <pc:sldChg chg="del">
        <pc:chgData name="Ronny Kohavi" userId="8612090e610871e4" providerId="LiveId" clId="{2D7E9D7A-4D08-4F2D-980E-72F3A111CF56}" dt="2019-10-25T05:53:13.654" v="4276" actId="2696"/>
        <pc:sldMkLst>
          <pc:docMk/>
          <pc:sldMk cId="1163267017" sldId="477"/>
        </pc:sldMkLst>
      </pc:sldChg>
      <pc:sldChg chg="del">
        <pc:chgData name="Ronny Kohavi" userId="8612090e610871e4" providerId="LiveId" clId="{2D7E9D7A-4D08-4F2D-980E-72F3A111CF56}" dt="2019-10-25T05:53:13.756" v="4281" actId="2696"/>
        <pc:sldMkLst>
          <pc:docMk/>
          <pc:sldMk cId="3396945306" sldId="478"/>
        </pc:sldMkLst>
      </pc:sldChg>
      <pc:sldChg chg="del">
        <pc:chgData name="Ronny Kohavi" userId="8612090e610871e4" providerId="LiveId" clId="{2D7E9D7A-4D08-4F2D-980E-72F3A111CF56}" dt="2019-10-25T05:53:13.772" v="4282" actId="2696"/>
        <pc:sldMkLst>
          <pc:docMk/>
          <pc:sldMk cId="2625647849" sldId="479"/>
        </pc:sldMkLst>
      </pc:sldChg>
      <pc:sldChg chg="del">
        <pc:chgData name="Ronny Kohavi" userId="8612090e610871e4" providerId="LiveId" clId="{2D7E9D7A-4D08-4F2D-980E-72F3A111CF56}" dt="2019-10-25T05:53:13.788" v="4283" actId="2696"/>
        <pc:sldMkLst>
          <pc:docMk/>
          <pc:sldMk cId="528749811" sldId="480"/>
        </pc:sldMkLst>
      </pc:sldChg>
      <pc:sldChg chg="del">
        <pc:chgData name="Ronny Kohavi" userId="8612090e610871e4" providerId="LiveId" clId="{2D7E9D7A-4D08-4F2D-980E-72F3A111CF56}" dt="2019-10-25T05:53:14.030" v="4287" actId="2696"/>
        <pc:sldMkLst>
          <pc:docMk/>
          <pc:sldMk cId="2679731778" sldId="482"/>
        </pc:sldMkLst>
      </pc:sldChg>
      <pc:sldChg chg="del">
        <pc:chgData name="Ronny Kohavi" userId="8612090e610871e4" providerId="LiveId" clId="{2D7E9D7A-4D08-4F2D-980E-72F3A111CF56}" dt="2019-10-25T05:53:14.046" v="4288" actId="2696"/>
        <pc:sldMkLst>
          <pc:docMk/>
          <pc:sldMk cId="188609335" sldId="483"/>
        </pc:sldMkLst>
      </pc:sldChg>
      <pc:sldChg chg="del">
        <pc:chgData name="Ronny Kohavi" userId="8612090e610871e4" providerId="LiveId" clId="{2D7E9D7A-4D08-4F2D-980E-72F3A111CF56}" dt="2019-10-25T05:53:14.196" v="4295" actId="2696"/>
        <pc:sldMkLst>
          <pc:docMk/>
          <pc:sldMk cId="721682167" sldId="484"/>
        </pc:sldMkLst>
      </pc:sldChg>
      <pc:sldChg chg="del">
        <pc:chgData name="Ronny Kohavi" userId="8612090e610871e4" providerId="LiveId" clId="{2D7E9D7A-4D08-4F2D-980E-72F3A111CF56}" dt="2019-10-25T05:53:14.159" v="4293" actId="2696"/>
        <pc:sldMkLst>
          <pc:docMk/>
          <pc:sldMk cId="1193558943" sldId="485"/>
        </pc:sldMkLst>
      </pc:sldChg>
      <pc:sldChg chg="del">
        <pc:chgData name="Ronny Kohavi" userId="8612090e610871e4" providerId="LiveId" clId="{2D7E9D7A-4D08-4F2D-980E-72F3A111CF56}" dt="2019-10-25T05:53:14.129" v="4292" actId="2696"/>
        <pc:sldMkLst>
          <pc:docMk/>
          <pc:sldMk cId="645893316" sldId="486"/>
        </pc:sldMkLst>
      </pc:sldChg>
      <pc:sldChg chg="del">
        <pc:chgData name="Ronny Kohavi" userId="8612090e610871e4" providerId="LiveId" clId="{2D7E9D7A-4D08-4F2D-980E-72F3A111CF56}" dt="2019-10-25T05:53:14.373" v="4305" actId="2696"/>
        <pc:sldMkLst>
          <pc:docMk/>
          <pc:sldMk cId="193683304" sldId="487"/>
        </pc:sldMkLst>
      </pc:sldChg>
      <pc:sldChg chg="del">
        <pc:chgData name="Ronny Kohavi" userId="8612090e610871e4" providerId="LiveId" clId="{2D7E9D7A-4D08-4F2D-980E-72F3A111CF56}" dt="2019-10-25T05:53:14.427" v="4309" actId="2696"/>
        <pc:sldMkLst>
          <pc:docMk/>
          <pc:sldMk cId="537670448" sldId="488"/>
        </pc:sldMkLst>
      </pc:sldChg>
      <pc:sldChg chg="del">
        <pc:chgData name="Ronny Kohavi" userId="8612090e610871e4" providerId="LiveId" clId="{2D7E9D7A-4D08-4F2D-980E-72F3A111CF56}" dt="2019-10-25T05:53:14.480" v="4313" actId="2696"/>
        <pc:sldMkLst>
          <pc:docMk/>
          <pc:sldMk cId="541519917" sldId="489"/>
        </pc:sldMkLst>
      </pc:sldChg>
      <pc:sldChg chg="del">
        <pc:chgData name="Ronny Kohavi" userId="8612090e610871e4" providerId="LiveId" clId="{2D7E9D7A-4D08-4F2D-980E-72F3A111CF56}" dt="2019-10-25T05:53:14.271" v="4299" actId="2696"/>
        <pc:sldMkLst>
          <pc:docMk/>
          <pc:sldMk cId="3456805467" sldId="490"/>
        </pc:sldMkLst>
      </pc:sldChg>
      <pc:sldChg chg="del">
        <pc:chgData name="Ronny Kohavi" userId="8612090e610871e4" providerId="LiveId" clId="{2D7E9D7A-4D08-4F2D-980E-72F3A111CF56}" dt="2019-10-25T05:53:14.445" v="4311" actId="2696"/>
        <pc:sldMkLst>
          <pc:docMk/>
          <pc:sldMk cId="2416857230" sldId="491"/>
        </pc:sldMkLst>
      </pc:sldChg>
      <pc:sldChg chg="del">
        <pc:chgData name="Ronny Kohavi" userId="8612090e610871e4" providerId="LiveId" clId="{2D7E9D7A-4D08-4F2D-980E-72F3A111CF56}" dt="2019-10-25T05:53:14.459" v="4312" actId="2696"/>
        <pc:sldMkLst>
          <pc:docMk/>
          <pc:sldMk cId="2426942586" sldId="492"/>
        </pc:sldMkLst>
      </pc:sldChg>
      <pc:sldChg chg="del">
        <pc:chgData name="Ronny Kohavi" userId="8612090e610871e4" providerId="LiveId" clId="{2D7E9D7A-4D08-4F2D-980E-72F3A111CF56}" dt="2019-10-25T05:53:14.436" v="4310" actId="2696"/>
        <pc:sldMkLst>
          <pc:docMk/>
          <pc:sldMk cId="534747228" sldId="493"/>
        </pc:sldMkLst>
      </pc:sldChg>
      <pc:sldChg chg="addSp delSp modSp add del mod setBg delAnim modAnim modNotesTx">
        <pc:chgData name="Ronny Kohavi" userId="8612090e610871e4" providerId="LiveId" clId="{2D7E9D7A-4D08-4F2D-980E-72F3A111CF56}" dt="2019-10-25T18:50:56.116" v="6675" actId="14100"/>
        <pc:sldMkLst>
          <pc:docMk/>
          <pc:sldMk cId="1409352067" sldId="494"/>
        </pc:sldMkLst>
        <pc:spChg chg="mod">
          <ac:chgData name="Ronny Kohavi" userId="8612090e610871e4" providerId="LiveId" clId="{2D7E9D7A-4D08-4F2D-980E-72F3A111CF56}" dt="2019-10-25T17:50:55.764" v="4590" actId="1076"/>
          <ac:spMkLst>
            <pc:docMk/>
            <pc:sldMk cId="1409352067" sldId="494"/>
            <ac:spMk id="2" creationId="{053F5013-23AC-4A7C-AD9C-64E0F8C55795}"/>
          </ac:spMkLst>
        </pc:spChg>
        <pc:spChg chg="mod">
          <ac:chgData name="Ronny Kohavi" userId="8612090e610871e4" providerId="LiveId" clId="{2D7E9D7A-4D08-4F2D-980E-72F3A111CF56}" dt="2019-10-25T18:49:18.358" v="6659" actId="20577"/>
          <ac:spMkLst>
            <pc:docMk/>
            <pc:sldMk cId="1409352067" sldId="494"/>
            <ac:spMk id="3" creationId="{8AEC0973-CA25-4F41-B1AB-5E1AD9E8C236}"/>
          </ac:spMkLst>
        </pc:spChg>
        <pc:spChg chg="del mod">
          <ac:chgData name="Ronny Kohavi" userId="8612090e610871e4" providerId="LiveId" clId="{2D7E9D7A-4D08-4F2D-980E-72F3A111CF56}" dt="2019-10-25T17:54:41.574" v="4624" actId="478"/>
          <ac:spMkLst>
            <pc:docMk/>
            <pc:sldMk cId="1409352067" sldId="494"/>
            <ac:spMk id="4" creationId="{61959690-B3FD-4DD1-B3A3-2006EB1FD45A}"/>
          </ac:spMkLst>
        </pc:spChg>
        <pc:spChg chg="mod">
          <ac:chgData name="Ronny Kohavi" userId="8612090e610871e4" providerId="LiveId" clId="{2D7E9D7A-4D08-4F2D-980E-72F3A111CF56}" dt="2019-10-25T05:45:04.131" v="3977" actId="26606"/>
          <ac:spMkLst>
            <pc:docMk/>
            <pc:sldMk cId="1409352067" sldId="494"/>
            <ac:spMk id="5" creationId="{6ED11B2A-CB58-49F8-8BAD-B99DC3EAFCDF}"/>
          </ac:spMkLst>
        </pc:spChg>
        <pc:spChg chg="add mod">
          <ac:chgData name="Ronny Kohavi" userId="8612090e610871e4" providerId="LiveId" clId="{2D7E9D7A-4D08-4F2D-980E-72F3A111CF56}" dt="2019-10-25T18:48:47.919" v="6655" actId="20577"/>
          <ac:spMkLst>
            <pc:docMk/>
            <pc:sldMk cId="1409352067" sldId="494"/>
            <ac:spMk id="16" creationId="{DAAD6DDD-CC8B-4785-8510-85A0D7EC3FF5}"/>
          </ac:spMkLst>
        </pc:spChg>
        <pc:picChg chg="add del mod ord modCrop">
          <ac:chgData name="Ronny Kohavi" userId="8612090e610871e4" providerId="LiveId" clId="{2D7E9D7A-4D08-4F2D-980E-72F3A111CF56}" dt="2019-10-25T17:57:07.376" v="4662" actId="478"/>
          <ac:picMkLst>
            <pc:docMk/>
            <pc:sldMk cId="1409352067" sldId="494"/>
            <ac:picMk id="7" creationId="{BAE381EF-8768-4993-BCB5-3555C7AAD29B}"/>
          </ac:picMkLst>
        </pc:picChg>
        <pc:picChg chg="add del mod modCrop">
          <ac:chgData name="Ronny Kohavi" userId="8612090e610871e4" providerId="LiveId" clId="{2D7E9D7A-4D08-4F2D-980E-72F3A111CF56}" dt="2019-10-25T17:53:08.103" v="4608" actId="478"/>
          <ac:picMkLst>
            <pc:docMk/>
            <pc:sldMk cId="1409352067" sldId="494"/>
            <ac:picMk id="9" creationId="{0E25CB7B-FF97-4CFD-96CF-C3C3D07DAF7C}"/>
          </ac:picMkLst>
        </pc:picChg>
        <pc:picChg chg="add mod modCrop">
          <ac:chgData name="Ronny Kohavi" userId="8612090e610871e4" providerId="LiveId" clId="{2D7E9D7A-4D08-4F2D-980E-72F3A111CF56}" dt="2019-10-25T18:50:32.856" v="6669" actId="1076"/>
          <ac:picMkLst>
            <pc:docMk/>
            <pc:sldMk cId="1409352067" sldId="494"/>
            <ac:picMk id="11" creationId="{C450FCE5-5135-4743-916E-1C788335D1E8}"/>
          </ac:picMkLst>
        </pc:picChg>
        <pc:picChg chg="add del mod modCrop">
          <ac:chgData name="Ronny Kohavi" userId="8612090e610871e4" providerId="LiveId" clId="{2D7E9D7A-4D08-4F2D-980E-72F3A111CF56}" dt="2019-10-25T18:46:32.262" v="6552" actId="478"/>
          <ac:picMkLst>
            <pc:docMk/>
            <pc:sldMk cId="1409352067" sldId="494"/>
            <ac:picMk id="13" creationId="{05499435-1E37-486C-895E-F60E732B00D7}"/>
          </ac:picMkLst>
        </pc:picChg>
        <pc:picChg chg="add del mod modCrop">
          <ac:chgData name="Ronny Kohavi" userId="8612090e610871e4" providerId="LiveId" clId="{2D7E9D7A-4D08-4F2D-980E-72F3A111CF56}" dt="2019-10-25T18:50:26.445" v="6666" actId="478"/>
          <ac:picMkLst>
            <pc:docMk/>
            <pc:sldMk cId="1409352067" sldId="494"/>
            <ac:picMk id="15" creationId="{91D22376-2F62-41A6-BE7A-B3C08401BC9F}"/>
          </ac:picMkLst>
        </pc:picChg>
        <pc:picChg chg="add mod ord modCrop">
          <ac:chgData name="Ronny Kohavi" userId="8612090e610871e4" providerId="LiveId" clId="{2D7E9D7A-4D08-4F2D-980E-72F3A111CF56}" dt="2019-10-25T18:50:45.312" v="6672" actId="167"/>
          <ac:picMkLst>
            <pc:docMk/>
            <pc:sldMk cId="1409352067" sldId="494"/>
            <ac:picMk id="20" creationId="{A0A0C659-2C75-4CE9-9579-B59B094761CE}"/>
          </ac:picMkLst>
        </pc:picChg>
        <pc:cxnChg chg="add mod ord">
          <ac:chgData name="Ronny Kohavi" userId="8612090e610871e4" providerId="LiveId" clId="{2D7E9D7A-4D08-4F2D-980E-72F3A111CF56}" dt="2019-10-25T18:50:56.116" v="6675" actId="14100"/>
          <ac:cxnSpMkLst>
            <pc:docMk/>
            <pc:sldMk cId="1409352067" sldId="494"/>
            <ac:cxnSpMk id="18" creationId="{60975016-DCC4-4C8A-B591-867AA77C9EFA}"/>
          </ac:cxnSpMkLst>
        </pc:cxnChg>
      </pc:sldChg>
      <pc:sldChg chg="addSp modSp add modAnim">
        <pc:chgData name="Ronny Kohavi" userId="8612090e610871e4" providerId="LiveId" clId="{2D7E9D7A-4D08-4F2D-980E-72F3A111CF56}" dt="2019-10-25T05:51:01.494" v="4227" actId="27636"/>
        <pc:sldMkLst>
          <pc:docMk/>
          <pc:sldMk cId="2735908761" sldId="495"/>
        </pc:sldMkLst>
        <pc:spChg chg="mod">
          <ac:chgData name="Ronny Kohavi" userId="8612090e610871e4" providerId="LiveId" clId="{2D7E9D7A-4D08-4F2D-980E-72F3A111CF56}" dt="2019-10-23T01:36:34.914" v="249" actId="20577"/>
          <ac:spMkLst>
            <pc:docMk/>
            <pc:sldMk cId="2735908761" sldId="495"/>
            <ac:spMk id="2" creationId="{053F5013-23AC-4A7C-AD9C-64E0F8C55795}"/>
          </ac:spMkLst>
        </pc:spChg>
        <pc:spChg chg="mod">
          <ac:chgData name="Ronny Kohavi" userId="8612090e610871e4" providerId="LiveId" clId="{2D7E9D7A-4D08-4F2D-980E-72F3A111CF56}" dt="2019-10-25T05:51:01.494" v="4227" actId="27636"/>
          <ac:spMkLst>
            <pc:docMk/>
            <pc:sldMk cId="2735908761" sldId="495"/>
            <ac:spMk id="3" creationId="{8AEC0973-CA25-4F41-B1AB-5E1AD9E8C236}"/>
          </ac:spMkLst>
        </pc:spChg>
        <pc:picChg chg="add mod">
          <ac:chgData name="Ronny Kohavi" userId="8612090e610871e4" providerId="LiveId" clId="{2D7E9D7A-4D08-4F2D-980E-72F3A111CF56}" dt="2019-10-25T05:06:55.998" v="2307" actId="1076"/>
          <ac:picMkLst>
            <pc:docMk/>
            <pc:sldMk cId="2735908761" sldId="495"/>
            <ac:picMk id="7" creationId="{1010841C-24CC-4D46-88FC-A15941929A26}"/>
          </ac:picMkLst>
        </pc:picChg>
      </pc:sldChg>
      <pc:sldChg chg="modSp add modAnim">
        <pc:chgData name="Ronny Kohavi" userId="8612090e610871e4" providerId="LiveId" clId="{2D7E9D7A-4D08-4F2D-980E-72F3A111CF56}" dt="2019-10-25T05:26:04.607" v="3246" actId="1076"/>
        <pc:sldMkLst>
          <pc:docMk/>
          <pc:sldMk cId="3843235641" sldId="496"/>
        </pc:sldMkLst>
        <pc:spChg chg="mod">
          <ac:chgData name="Ronny Kohavi" userId="8612090e610871e4" providerId="LiveId" clId="{2D7E9D7A-4D08-4F2D-980E-72F3A111CF56}" dt="2019-10-25T04:36:53.335" v="1558" actId="20577"/>
          <ac:spMkLst>
            <pc:docMk/>
            <pc:sldMk cId="3843235641" sldId="496"/>
            <ac:spMk id="2" creationId="{E7EDF804-52AE-4658-A1BD-86C18D86197B}"/>
          </ac:spMkLst>
        </pc:spChg>
        <pc:spChg chg="mod">
          <ac:chgData name="Ronny Kohavi" userId="8612090e610871e4" providerId="LiveId" clId="{2D7E9D7A-4D08-4F2D-980E-72F3A111CF56}" dt="2019-10-25T05:26:04.607" v="3246" actId="1076"/>
          <ac:spMkLst>
            <pc:docMk/>
            <pc:sldMk cId="3843235641" sldId="496"/>
            <ac:spMk id="3" creationId="{1E501FF9-4608-4979-BAE5-CBB6984A7247}"/>
          </ac:spMkLst>
        </pc:spChg>
      </pc:sldChg>
      <pc:sldChg chg="addSp delSp modSp add modAnim">
        <pc:chgData name="Ronny Kohavi" userId="8612090e610871e4" providerId="LiveId" clId="{2D7E9D7A-4D08-4F2D-980E-72F3A111CF56}" dt="2019-10-25T18:04:51.548" v="4810" actId="20577"/>
        <pc:sldMkLst>
          <pc:docMk/>
          <pc:sldMk cId="2042494382" sldId="497"/>
        </pc:sldMkLst>
        <pc:spChg chg="mod">
          <ac:chgData name="Ronny Kohavi" userId="8612090e610871e4" providerId="LiveId" clId="{2D7E9D7A-4D08-4F2D-980E-72F3A111CF56}" dt="2019-10-25T05:51:10.715" v="4229" actId="20577"/>
          <ac:spMkLst>
            <pc:docMk/>
            <pc:sldMk cId="2042494382" sldId="497"/>
            <ac:spMk id="2" creationId="{053F5013-23AC-4A7C-AD9C-64E0F8C55795}"/>
          </ac:spMkLst>
        </pc:spChg>
        <pc:spChg chg="mod">
          <ac:chgData name="Ronny Kohavi" userId="8612090e610871e4" providerId="LiveId" clId="{2D7E9D7A-4D08-4F2D-980E-72F3A111CF56}" dt="2019-10-25T18:04:51.548" v="4810" actId="20577"/>
          <ac:spMkLst>
            <pc:docMk/>
            <pc:sldMk cId="2042494382" sldId="497"/>
            <ac:spMk id="3" creationId="{8AEC0973-CA25-4F41-B1AB-5E1AD9E8C236}"/>
          </ac:spMkLst>
        </pc:spChg>
        <pc:picChg chg="del">
          <ac:chgData name="Ronny Kohavi" userId="8612090e610871e4" providerId="LiveId" clId="{2D7E9D7A-4D08-4F2D-980E-72F3A111CF56}" dt="2019-10-25T05:51:12.744" v="4230" actId="478"/>
          <ac:picMkLst>
            <pc:docMk/>
            <pc:sldMk cId="2042494382" sldId="497"/>
            <ac:picMk id="7" creationId="{1010841C-24CC-4D46-88FC-A15941929A26}"/>
          </ac:picMkLst>
        </pc:picChg>
        <pc:picChg chg="add mod">
          <ac:chgData name="Ronny Kohavi" userId="8612090e610871e4" providerId="LiveId" clId="{2D7E9D7A-4D08-4F2D-980E-72F3A111CF56}" dt="2019-10-25T05:52:03.920" v="4262" actId="1076"/>
          <ac:picMkLst>
            <pc:docMk/>
            <pc:sldMk cId="2042494382" sldId="497"/>
            <ac:picMk id="8" creationId="{B8275BF1-3F6B-456E-8741-F32CC623B82C}"/>
          </ac:picMkLst>
        </pc:picChg>
      </pc:sldChg>
      <pc:sldChg chg="addSp delSp modSp add">
        <pc:chgData name="Ronny Kohavi" userId="8612090e610871e4" providerId="LiveId" clId="{2D7E9D7A-4D08-4F2D-980E-72F3A111CF56}" dt="2019-10-25T06:16:44.842" v="4580" actId="1076"/>
        <pc:sldMkLst>
          <pc:docMk/>
          <pc:sldMk cId="3267130635" sldId="498"/>
        </pc:sldMkLst>
        <pc:spChg chg="del mod">
          <ac:chgData name="Ronny Kohavi" userId="8612090e610871e4" providerId="LiveId" clId="{2D7E9D7A-4D08-4F2D-980E-72F3A111CF56}" dt="2019-10-25T06:14:08.723" v="4530" actId="478"/>
          <ac:spMkLst>
            <pc:docMk/>
            <pc:sldMk cId="3267130635" sldId="498"/>
            <ac:spMk id="2" creationId="{F1BD51EF-BADD-4E81-B562-C878CFB85E08}"/>
          </ac:spMkLst>
        </pc:spChg>
        <pc:spChg chg="del mod">
          <ac:chgData name="Ronny Kohavi" userId="8612090e610871e4" providerId="LiveId" clId="{2D7E9D7A-4D08-4F2D-980E-72F3A111CF56}" dt="2019-10-25T06:16:06.793" v="4573" actId="478"/>
          <ac:spMkLst>
            <pc:docMk/>
            <pc:sldMk cId="3267130635" sldId="498"/>
            <ac:spMk id="3" creationId="{D87570F4-C4B5-4C79-97CF-0E5C0386E191}"/>
          </ac:spMkLst>
        </pc:spChg>
        <pc:spChg chg="mod">
          <ac:chgData name="Ronny Kohavi" userId="8612090e610871e4" providerId="LiveId" clId="{2D7E9D7A-4D08-4F2D-980E-72F3A111CF56}" dt="2019-10-25T06:16:44.842" v="4580" actId="1076"/>
          <ac:spMkLst>
            <pc:docMk/>
            <pc:sldMk cId="3267130635" sldId="498"/>
            <ac:spMk id="4" creationId="{451D1812-30A2-499A-93C0-3C549B5EF19C}"/>
          </ac:spMkLst>
        </pc:spChg>
        <pc:spChg chg="add del mod">
          <ac:chgData name="Ronny Kohavi" userId="8612090e610871e4" providerId="LiveId" clId="{2D7E9D7A-4D08-4F2D-980E-72F3A111CF56}" dt="2019-10-25T06:15:55.400" v="4571" actId="404"/>
          <ac:spMkLst>
            <pc:docMk/>
            <pc:sldMk cId="3267130635" sldId="498"/>
            <ac:spMk id="11" creationId="{24EB1CCC-D42C-45D0-82EB-F77EC6D3103B}"/>
          </ac:spMkLst>
        </pc:spChg>
        <pc:spChg chg="add del mod">
          <ac:chgData name="Ronny Kohavi" userId="8612090e610871e4" providerId="LiveId" clId="{2D7E9D7A-4D08-4F2D-980E-72F3A111CF56}" dt="2019-10-25T06:16:11.140" v="4574" actId="478"/>
          <ac:spMkLst>
            <pc:docMk/>
            <pc:sldMk cId="3267130635" sldId="498"/>
            <ac:spMk id="13" creationId="{608DE7DB-2293-46D5-ADFE-2E66207FE337}"/>
          </ac:spMkLst>
        </pc:spChg>
        <pc:graphicFrameChg chg="add del mod modGraphic">
          <ac:chgData name="Ronny Kohavi" userId="8612090e610871e4" providerId="LiveId" clId="{2D7E9D7A-4D08-4F2D-980E-72F3A111CF56}" dt="2019-10-25T06:12:12.270" v="4478" actId="478"/>
          <ac:graphicFrameMkLst>
            <pc:docMk/>
            <pc:sldMk cId="3267130635" sldId="498"/>
            <ac:graphicFrameMk id="6" creationId="{1D2D25E6-A70F-4CBA-9555-BF36B2862E2C}"/>
          </ac:graphicFrameMkLst>
        </pc:graphicFrameChg>
        <pc:graphicFrameChg chg="add mod modGraphic">
          <ac:chgData name="Ronny Kohavi" userId="8612090e610871e4" providerId="LiveId" clId="{2D7E9D7A-4D08-4F2D-980E-72F3A111CF56}" dt="2019-10-25T06:16:33.568" v="4579" actId="1076"/>
          <ac:graphicFrameMkLst>
            <pc:docMk/>
            <pc:sldMk cId="3267130635" sldId="498"/>
            <ac:graphicFrameMk id="8" creationId="{88CA5896-92E0-459E-BE05-EBC78BE96236}"/>
          </ac:graphicFrameMkLst>
        </pc:graphicFrameChg>
      </pc:sldChg>
      <pc:sldChg chg="modSp add modAnim">
        <pc:chgData name="Ronny Kohavi" userId="8612090e610871e4" providerId="LiveId" clId="{2D7E9D7A-4D08-4F2D-980E-72F3A111CF56}" dt="2019-10-25T19:02:51.031" v="7372" actId="20577"/>
        <pc:sldMkLst>
          <pc:docMk/>
          <pc:sldMk cId="2997182521" sldId="499"/>
        </pc:sldMkLst>
        <pc:spChg chg="mod">
          <ac:chgData name="Ronny Kohavi" userId="8612090e610871e4" providerId="LiveId" clId="{2D7E9D7A-4D08-4F2D-980E-72F3A111CF56}" dt="2019-10-25T19:02:25.970" v="7318" actId="20577"/>
          <ac:spMkLst>
            <pc:docMk/>
            <pc:sldMk cId="2997182521" sldId="499"/>
            <ac:spMk id="2" creationId="{8D601BF8-891B-4B46-B094-B1D43AA1079E}"/>
          </ac:spMkLst>
        </pc:spChg>
        <pc:spChg chg="mod">
          <ac:chgData name="Ronny Kohavi" userId="8612090e610871e4" providerId="LiveId" clId="{2D7E9D7A-4D08-4F2D-980E-72F3A111CF56}" dt="2019-10-25T19:02:51.031" v="7372" actId="20577"/>
          <ac:spMkLst>
            <pc:docMk/>
            <pc:sldMk cId="2997182521" sldId="499"/>
            <ac:spMk id="3" creationId="{888D00B8-E62A-4102-A35E-0EF0AC6E4A08}"/>
          </ac:spMkLst>
        </pc:spChg>
      </pc:sldChg>
      <pc:sldChg chg="modSp add ord modAnim">
        <pc:chgData name="Ronny Kohavi" userId="8612090e610871e4" providerId="LiveId" clId="{2D7E9D7A-4D08-4F2D-980E-72F3A111CF56}" dt="2019-10-25T18:56:46.120" v="6948"/>
        <pc:sldMkLst>
          <pc:docMk/>
          <pc:sldMk cId="909717588" sldId="500"/>
        </pc:sldMkLst>
        <pc:spChg chg="mod">
          <ac:chgData name="Ronny Kohavi" userId="8612090e610871e4" providerId="LiveId" clId="{2D7E9D7A-4D08-4F2D-980E-72F3A111CF56}" dt="2019-10-25T18:56:11.454" v="6943" actId="1076"/>
          <ac:spMkLst>
            <pc:docMk/>
            <pc:sldMk cId="909717588" sldId="500"/>
            <ac:spMk id="3" creationId="{888D00B8-E62A-4102-A35E-0EF0AC6E4A08}"/>
          </ac:spMkLst>
        </pc:spChg>
      </pc:sldChg>
      <pc:sldChg chg="modSp add modAnim">
        <pc:chgData name="Ronny Kohavi" userId="8612090e610871e4" providerId="LiveId" clId="{2D7E9D7A-4D08-4F2D-980E-72F3A111CF56}" dt="2019-10-25T19:07:59.212" v="7894" actId="5793"/>
        <pc:sldMkLst>
          <pc:docMk/>
          <pc:sldMk cId="564892013" sldId="501"/>
        </pc:sldMkLst>
        <pc:spChg chg="mod">
          <ac:chgData name="Ronny Kohavi" userId="8612090e610871e4" providerId="LiveId" clId="{2D7E9D7A-4D08-4F2D-980E-72F3A111CF56}" dt="2019-10-25T19:02:20.345" v="7312" actId="20577"/>
          <ac:spMkLst>
            <pc:docMk/>
            <pc:sldMk cId="564892013" sldId="501"/>
            <ac:spMk id="2" creationId="{8D601BF8-891B-4B46-B094-B1D43AA1079E}"/>
          </ac:spMkLst>
        </pc:spChg>
        <pc:spChg chg="mod">
          <ac:chgData name="Ronny Kohavi" userId="8612090e610871e4" providerId="LiveId" clId="{2D7E9D7A-4D08-4F2D-980E-72F3A111CF56}" dt="2019-10-25T19:07:59.212" v="7894" actId="5793"/>
          <ac:spMkLst>
            <pc:docMk/>
            <pc:sldMk cId="564892013" sldId="501"/>
            <ac:spMk id="3" creationId="{888D00B8-E62A-4102-A35E-0EF0AC6E4A08}"/>
          </ac:spMkLst>
        </pc:spChg>
      </pc:sldChg>
      <pc:sldChg chg="add">
        <pc:chgData name="Ronny Kohavi" userId="8612090e610871e4" providerId="LiveId" clId="{2D7E9D7A-4D08-4F2D-980E-72F3A111CF56}" dt="2019-10-25T19:08:01.430" v="7895"/>
        <pc:sldMkLst>
          <pc:docMk/>
          <pc:sldMk cId="1558894845" sldId="502"/>
        </pc:sldMkLst>
      </pc:sldChg>
    </pc:docChg>
  </pc:docChgLst>
  <pc:docChgLst>
    <pc:chgData name="Ya Xu" userId="1a0ea0bbaf81ff40" providerId="Windows Live" clId="Web-{23102F37-8F70-4099-A31D-8DE9002029F4}"/>
    <pc:docChg chg="">
      <pc:chgData name="Ya Xu" userId="1a0ea0bbaf81ff40" providerId="Windows Live" clId="Web-{23102F37-8F70-4099-A31D-8DE9002029F4}" dt="2019-10-26T23:11:02.464" v="0"/>
      <pc:docMkLst>
        <pc:docMk/>
      </pc:docMkLst>
      <pc:sldChg chg="addCm">
        <pc:chgData name="Ya Xu" userId="1a0ea0bbaf81ff40" providerId="Windows Live" clId="Web-{23102F37-8F70-4099-A31D-8DE9002029F4}" dt="2019-10-26T23:11:02.464" v="0"/>
        <pc:sldMkLst>
          <pc:docMk/>
          <pc:sldMk cId="3267130635" sldId="498"/>
        </pc:sldMkLst>
      </pc:sldChg>
    </pc:docChg>
  </pc:docChgLst>
  <pc:docChgLst>
    <pc:chgData name="Ronny Kohavi" userId="8612090e610871e4" providerId="LiveId" clId="{E8206418-A393-40EA-A284-BD1E4AA7249F}"/>
    <pc:docChg chg="undo custSel addSld modSld">
      <pc:chgData name="Ronny Kohavi" userId="8612090e610871e4" providerId="LiveId" clId="{E8206418-A393-40EA-A284-BD1E4AA7249F}" dt="2019-10-30T18:30:36.802" v="6882" actId="20577"/>
      <pc:docMkLst>
        <pc:docMk/>
      </pc:docMkLst>
      <pc:sldChg chg="modSp addCm delCm modCm modNotesTx">
        <pc:chgData name="Ronny Kohavi" userId="8612090e610871e4" providerId="LiveId" clId="{E8206418-A393-40EA-A284-BD1E4AA7249F}" dt="2019-10-30T18:30:36.802" v="6882" actId="20577"/>
        <pc:sldMkLst>
          <pc:docMk/>
          <pc:sldMk cId="2335425368" sldId="256"/>
        </pc:sldMkLst>
        <pc:spChg chg="mod">
          <ac:chgData name="Ronny Kohavi" userId="8612090e610871e4" providerId="LiveId" clId="{E8206418-A393-40EA-A284-BD1E4AA7249F}" dt="2019-10-30T18:30:36.802" v="6882" actId="20577"/>
          <ac:spMkLst>
            <pc:docMk/>
            <pc:sldMk cId="2335425368" sldId="256"/>
            <ac:spMk id="2" creationId="{00000000-0000-0000-0000-000000000000}"/>
          </ac:spMkLst>
        </pc:spChg>
        <pc:spChg chg="mod">
          <ac:chgData name="Ronny Kohavi" userId="8612090e610871e4" providerId="LiveId" clId="{E8206418-A393-40EA-A284-BD1E4AA7249F}" dt="2019-10-30T14:48:23.273" v="6879" actId="20577"/>
          <ac:spMkLst>
            <pc:docMk/>
            <pc:sldMk cId="2335425368" sldId="256"/>
            <ac:spMk id="14" creationId="{DE63ABEB-97C3-4083-B389-223DB1C0EF04}"/>
          </ac:spMkLst>
        </pc:spChg>
      </pc:sldChg>
      <pc:sldChg chg="modSp addCm delCm">
        <pc:chgData name="Ronny Kohavi" userId="8612090e610871e4" providerId="LiveId" clId="{E8206418-A393-40EA-A284-BD1E4AA7249F}" dt="2019-10-30T14:44:00.656" v="6460" actId="20577"/>
        <pc:sldMkLst>
          <pc:docMk/>
          <pc:sldMk cId="3267130635" sldId="498"/>
        </pc:sldMkLst>
        <pc:graphicFrameChg chg="modGraphic">
          <ac:chgData name="Ronny Kohavi" userId="8612090e610871e4" providerId="LiveId" clId="{E8206418-A393-40EA-A284-BD1E4AA7249F}" dt="2019-10-30T14:44:00.656" v="6460" actId="20577"/>
          <ac:graphicFrameMkLst>
            <pc:docMk/>
            <pc:sldMk cId="3267130635" sldId="498"/>
            <ac:graphicFrameMk id="8" creationId="{88CA5896-92E0-459E-BE05-EBC78BE96236}"/>
          </ac:graphicFrameMkLst>
        </pc:graphicFrameChg>
      </pc:sldChg>
      <pc:sldChg chg="modSp">
        <pc:chgData name="Ronny Kohavi" userId="8612090e610871e4" providerId="LiveId" clId="{E8206418-A393-40EA-A284-BD1E4AA7249F}" dt="2019-10-25T19:41:42.550" v="2798" actId="20577"/>
        <pc:sldMkLst>
          <pc:docMk/>
          <pc:sldMk cId="2997182521" sldId="499"/>
        </pc:sldMkLst>
        <pc:spChg chg="mod">
          <ac:chgData name="Ronny Kohavi" userId="8612090e610871e4" providerId="LiveId" clId="{E8206418-A393-40EA-A284-BD1E4AA7249F}" dt="2019-10-25T19:41:29.062" v="2777" actId="20577"/>
          <ac:spMkLst>
            <pc:docMk/>
            <pc:sldMk cId="2997182521" sldId="499"/>
            <ac:spMk id="2" creationId="{8D601BF8-891B-4B46-B094-B1D43AA1079E}"/>
          </ac:spMkLst>
        </pc:spChg>
        <pc:spChg chg="mod">
          <ac:chgData name="Ronny Kohavi" userId="8612090e610871e4" providerId="LiveId" clId="{E8206418-A393-40EA-A284-BD1E4AA7249F}" dt="2019-10-25T19:41:42.550" v="2798" actId="20577"/>
          <ac:spMkLst>
            <pc:docMk/>
            <pc:sldMk cId="2997182521" sldId="499"/>
            <ac:spMk id="3" creationId="{888D00B8-E62A-4102-A35E-0EF0AC6E4A08}"/>
          </ac:spMkLst>
        </pc:spChg>
      </pc:sldChg>
      <pc:sldChg chg="modSp">
        <pc:chgData name="Ronny Kohavi" userId="8612090e610871e4" providerId="LiveId" clId="{E8206418-A393-40EA-A284-BD1E4AA7249F}" dt="2019-10-25T19:28:41.351" v="1634" actId="20577"/>
        <pc:sldMkLst>
          <pc:docMk/>
          <pc:sldMk cId="564892013" sldId="501"/>
        </pc:sldMkLst>
        <pc:spChg chg="mod">
          <ac:chgData name="Ronny Kohavi" userId="8612090e610871e4" providerId="LiveId" clId="{E8206418-A393-40EA-A284-BD1E4AA7249F}" dt="2019-10-25T19:28:41.351" v="1634" actId="20577"/>
          <ac:spMkLst>
            <pc:docMk/>
            <pc:sldMk cId="564892013" sldId="501"/>
            <ac:spMk id="3" creationId="{888D00B8-E62A-4102-A35E-0EF0AC6E4A08}"/>
          </ac:spMkLst>
        </pc:spChg>
      </pc:sldChg>
      <pc:sldChg chg="modSp modAnim">
        <pc:chgData name="Ronny Kohavi" userId="8612090e610871e4" providerId="LiveId" clId="{E8206418-A393-40EA-A284-BD1E4AA7249F}" dt="2019-10-25T19:25:45.359" v="1445" actId="20577"/>
        <pc:sldMkLst>
          <pc:docMk/>
          <pc:sldMk cId="1558894845" sldId="502"/>
        </pc:sldMkLst>
        <pc:spChg chg="mod">
          <ac:chgData name="Ronny Kohavi" userId="8612090e610871e4" providerId="LiveId" clId="{E8206418-A393-40EA-A284-BD1E4AA7249F}" dt="2019-10-25T19:13:57.541" v="51" actId="20577"/>
          <ac:spMkLst>
            <pc:docMk/>
            <pc:sldMk cId="1558894845" sldId="502"/>
            <ac:spMk id="2" creationId="{2963A3C9-ACBB-4CB0-B43F-F90A50EC6C01}"/>
          </ac:spMkLst>
        </pc:spChg>
        <pc:spChg chg="mod">
          <ac:chgData name="Ronny Kohavi" userId="8612090e610871e4" providerId="LiveId" clId="{E8206418-A393-40EA-A284-BD1E4AA7249F}" dt="2019-10-25T19:25:45.359" v="1445" actId="20577"/>
          <ac:spMkLst>
            <pc:docMk/>
            <pc:sldMk cId="1558894845" sldId="502"/>
            <ac:spMk id="3" creationId="{D7B374F2-58D4-4DB8-AE89-4E93A5DC1C3F}"/>
          </ac:spMkLst>
        </pc:spChg>
      </pc:sldChg>
      <pc:sldChg chg="modSp add">
        <pc:chgData name="Ronny Kohavi" userId="8612090e610871e4" providerId="LiveId" clId="{E8206418-A393-40EA-A284-BD1E4AA7249F}" dt="2019-10-30T14:44:53.198" v="6464" actId="20577"/>
        <pc:sldMkLst>
          <pc:docMk/>
          <pc:sldMk cId="1679493767" sldId="503"/>
        </pc:sldMkLst>
        <pc:spChg chg="mod">
          <ac:chgData name="Ronny Kohavi" userId="8612090e610871e4" providerId="LiveId" clId="{E8206418-A393-40EA-A284-BD1E4AA7249F}" dt="2019-10-25T19:41:49.341" v="2811" actId="20577"/>
          <ac:spMkLst>
            <pc:docMk/>
            <pc:sldMk cId="1679493767" sldId="503"/>
            <ac:spMk id="2" creationId="{F483C619-F6BE-4F6C-9B10-FF22AE18EEA1}"/>
          </ac:spMkLst>
        </pc:spChg>
        <pc:spChg chg="mod">
          <ac:chgData name="Ronny Kohavi" userId="8612090e610871e4" providerId="LiveId" clId="{E8206418-A393-40EA-A284-BD1E4AA7249F}" dt="2019-10-30T14:44:53.198" v="6464" actId="20577"/>
          <ac:spMkLst>
            <pc:docMk/>
            <pc:sldMk cId="1679493767" sldId="503"/>
            <ac:spMk id="3" creationId="{C5F9D173-754E-4391-A14A-62874514B7D9}"/>
          </ac:spMkLst>
        </pc:spChg>
      </pc:sldChg>
      <pc:sldChg chg="modSp add">
        <pc:chgData name="Ronny Kohavi" userId="8612090e610871e4" providerId="LiveId" clId="{E8206418-A393-40EA-A284-BD1E4AA7249F}" dt="2019-10-30T14:47:57.846" v="6873" actId="20577"/>
        <pc:sldMkLst>
          <pc:docMk/>
          <pc:sldMk cId="1691744269" sldId="504"/>
        </pc:sldMkLst>
        <pc:spChg chg="mod">
          <ac:chgData name="Ronny Kohavi" userId="8612090e610871e4" providerId="LiveId" clId="{E8206418-A393-40EA-A284-BD1E4AA7249F}" dt="2019-10-25T19:42:22.954" v="2897" actId="20577"/>
          <ac:spMkLst>
            <pc:docMk/>
            <pc:sldMk cId="1691744269" sldId="504"/>
            <ac:spMk id="2" creationId="{27854B17-2AF7-4A25-B54F-627AD6A0BB74}"/>
          </ac:spMkLst>
        </pc:spChg>
        <pc:spChg chg="mod">
          <ac:chgData name="Ronny Kohavi" userId="8612090e610871e4" providerId="LiveId" clId="{E8206418-A393-40EA-A284-BD1E4AA7249F}" dt="2019-10-30T14:47:57.846" v="6873" actId="20577"/>
          <ac:spMkLst>
            <pc:docMk/>
            <pc:sldMk cId="1691744269" sldId="504"/>
            <ac:spMk id="3" creationId="{ED368FD0-FCEE-47A4-94DA-23D24D9389B1}"/>
          </ac:spMkLst>
        </pc:spChg>
      </pc:sldChg>
      <pc:sldChg chg="modSp add">
        <pc:chgData name="Ronny Kohavi" userId="8612090e610871e4" providerId="LiveId" clId="{E8206418-A393-40EA-A284-BD1E4AA7249F}" dt="2019-10-25T19:52:09.734" v="4432" actId="14"/>
        <pc:sldMkLst>
          <pc:docMk/>
          <pc:sldMk cId="3393627103" sldId="505"/>
        </pc:sldMkLst>
        <pc:spChg chg="mod">
          <ac:chgData name="Ronny Kohavi" userId="8612090e610871e4" providerId="LiveId" clId="{E8206418-A393-40EA-A284-BD1E4AA7249F}" dt="2019-10-25T19:48:46.406" v="3868" actId="20577"/>
          <ac:spMkLst>
            <pc:docMk/>
            <pc:sldMk cId="3393627103" sldId="505"/>
            <ac:spMk id="2" creationId="{9AA23052-6D2C-4F19-9573-9840FDA5C4D6}"/>
          </ac:spMkLst>
        </pc:spChg>
        <pc:spChg chg="mod">
          <ac:chgData name="Ronny Kohavi" userId="8612090e610871e4" providerId="LiveId" clId="{E8206418-A393-40EA-A284-BD1E4AA7249F}" dt="2019-10-25T19:52:09.734" v="4432" actId="14"/>
          <ac:spMkLst>
            <pc:docMk/>
            <pc:sldMk cId="3393627103" sldId="505"/>
            <ac:spMk id="3" creationId="{53123FE1-55D8-4EC4-8997-224156334EA2}"/>
          </ac:spMkLst>
        </pc:spChg>
      </pc:sldChg>
      <pc:sldChg chg="modSp add modAnim">
        <pc:chgData name="Ronny Kohavi" userId="8612090e610871e4" providerId="LiveId" clId="{E8206418-A393-40EA-A284-BD1E4AA7249F}" dt="2019-10-25T20:04:19.247" v="5733"/>
        <pc:sldMkLst>
          <pc:docMk/>
          <pc:sldMk cId="1650650383" sldId="506"/>
        </pc:sldMkLst>
        <pc:spChg chg="mod">
          <ac:chgData name="Ronny Kohavi" userId="8612090e610871e4" providerId="LiveId" clId="{E8206418-A393-40EA-A284-BD1E4AA7249F}" dt="2019-10-25T19:55:49.753" v="4832" actId="20577"/>
          <ac:spMkLst>
            <pc:docMk/>
            <pc:sldMk cId="1650650383" sldId="506"/>
            <ac:spMk id="2" creationId="{9DE3B2FC-62E5-403F-8F56-75D8E20DE216}"/>
          </ac:spMkLst>
        </pc:spChg>
        <pc:spChg chg="mod">
          <ac:chgData name="Ronny Kohavi" userId="8612090e610871e4" providerId="LiveId" clId="{E8206418-A393-40EA-A284-BD1E4AA7249F}" dt="2019-10-25T20:04:08.321" v="5729" actId="27636"/>
          <ac:spMkLst>
            <pc:docMk/>
            <pc:sldMk cId="1650650383" sldId="506"/>
            <ac:spMk id="3" creationId="{740EA5EB-187C-46F6-8AC1-D4C2B0C3D46C}"/>
          </ac:spMkLst>
        </pc:spChg>
      </pc:sldChg>
      <pc:sldChg chg="addSp delSp modSp add">
        <pc:chgData name="Ronny Kohavi" userId="8612090e610871e4" providerId="LiveId" clId="{E8206418-A393-40EA-A284-BD1E4AA7249F}" dt="2019-10-25T20:07:25.314" v="5991" actId="20577"/>
        <pc:sldMkLst>
          <pc:docMk/>
          <pc:sldMk cId="3552027432" sldId="507"/>
        </pc:sldMkLst>
        <pc:spChg chg="mod">
          <ac:chgData name="Ronny Kohavi" userId="8612090e610871e4" providerId="LiveId" clId="{E8206418-A393-40EA-A284-BD1E4AA7249F}" dt="2019-10-25T20:05:00.856" v="5749" actId="20577"/>
          <ac:spMkLst>
            <pc:docMk/>
            <pc:sldMk cId="3552027432" sldId="507"/>
            <ac:spMk id="2" creationId="{B30B293D-BBC2-478B-8135-A6DE3FF24C76}"/>
          </ac:spMkLst>
        </pc:spChg>
        <pc:spChg chg="mod">
          <ac:chgData name="Ronny Kohavi" userId="8612090e610871e4" providerId="LiveId" clId="{E8206418-A393-40EA-A284-BD1E4AA7249F}" dt="2019-10-25T20:07:25.314" v="5991" actId="20577"/>
          <ac:spMkLst>
            <pc:docMk/>
            <pc:sldMk cId="3552027432" sldId="507"/>
            <ac:spMk id="3" creationId="{6A7ED8DF-3F39-4CEF-9684-E62F20D897DB}"/>
          </ac:spMkLst>
        </pc:spChg>
        <pc:spChg chg="add del">
          <ac:chgData name="Ronny Kohavi" userId="8612090e610871e4" providerId="LiveId" clId="{E8206418-A393-40EA-A284-BD1E4AA7249F}" dt="2019-10-25T20:07:21.035" v="5982" actId="478"/>
          <ac:spMkLst>
            <pc:docMk/>
            <pc:sldMk cId="3552027432" sldId="507"/>
            <ac:spMk id="6" creationId="{577B6D36-84F4-4311-9F4D-62EF8BD43643}"/>
          </ac:spMkLst>
        </pc:spChg>
      </pc:sldChg>
    </pc:docChg>
  </pc:docChgLst>
  <pc:docChgLst>
    <pc:chgData name="Ronny Kohavi" userId="8612090e610871e4" providerId="LiveId" clId="{0F0BE14A-54D7-4468-8FA8-013D7A52A15C}"/>
    <pc:docChg chg="custSel modSld">
      <pc:chgData name="Ronny Kohavi" userId="8612090e610871e4" providerId="LiveId" clId="{0F0BE14A-54D7-4468-8FA8-013D7A52A15C}" dt="2019-11-01T16:47:05.120" v="4" actId="27636"/>
      <pc:docMkLst>
        <pc:docMk/>
      </pc:docMkLst>
      <pc:sldChg chg="modSp">
        <pc:chgData name="Ronny Kohavi" userId="8612090e610871e4" providerId="LiveId" clId="{0F0BE14A-54D7-4468-8FA8-013D7A52A15C}" dt="2019-11-01T12:15:36.391" v="2" actId="20577"/>
        <pc:sldMkLst>
          <pc:docMk/>
          <pc:sldMk cId="2735908761" sldId="495"/>
        </pc:sldMkLst>
        <pc:spChg chg="mod">
          <ac:chgData name="Ronny Kohavi" userId="8612090e610871e4" providerId="LiveId" clId="{0F0BE14A-54D7-4468-8FA8-013D7A52A15C}" dt="2019-11-01T12:15:36.391" v="2" actId="20577"/>
          <ac:spMkLst>
            <pc:docMk/>
            <pc:sldMk cId="2735908761" sldId="495"/>
            <ac:spMk id="3" creationId="{8AEC0973-CA25-4F41-B1AB-5E1AD9E8C236}"/>
          </ac:spMkLst>
        </pc:spChg>
      </pc:sldChg>
      <pc:sldChg chg="modSp">
        <pc:chgData name="Ronny Kohavi" userId="8612090e610871e4" providerId="LiveId" clId="{0F0BE14A-54D7-4468-8FA8-013D7A52A15C}" dt="2019-11-01T16:47:05.120" v="4" actId="27636"/>
        <pc:sldMkLst>
          <pc:docMk/>
          <pc:sldMk cId="1691744269" sldId="504"/>
        </pc:sldMkLst>
        <pc:spChg chg="mod">
          <ac:chgData name="Ronny Kohavi" userId="8612090e610871e4" providerId="LiveId" clId="{0F0BE14A-54D7-4468-8FA8-013D7A52A15C}" dt="2019-11-01T16:47:05.120" v="4" actId="27636"/>
          <ac:spMkLst>
            <pc:docMk/>
            <pc:sldMk cId="1691744269" sldId="504"/>
            <ac:spMk id="2" creationId="{27854B17-2AF7-4A25-B54F-627AD6A0BB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E93B0-EBB2-48E7-9991-ABDEC8C71757}"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8124F-9E4F-498E-895D-A3D663EE9766}" type="slidenum">
              <a:rPr lang="en-US" smtClean="0"/>
              <a:t>‹#›</a:t>
            </a:fld>
            <a:endParaRPr lang="en-US"/>
          </a:p>
        </p:txBody>
      </p:sp>
    </p:spTree>
    <p:extLst>
      <p:ext uri="{BB962C8B-B14F-4D97-AF65-F5344CB8AC3E}">
        <p14:creationId xmlns:p14="http://schemas.microsoft.com/office/powerpoint/2010/main" val="364924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OCESummit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Title</a:t>
            </a:r>
            <a:r>
              <a:rPr lang="en-US" sz="1200" kern="1200" dirty="0">
                <a:solidFill>
                  <a:schemeClr val="tx1"/>
                </a:solidFill>
                <a:effectLst/>
                <a:latin typeface="+mn-lt"/>
                <a:ea typeface="+mn-ea"/>
                <a:cs typeface="+mn-cs"/>
              </a:rPr>
              <a:t>: Top Challenges from the first Practical Online Controlled Experiments Summit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Abstract</a:t>
            </a:r>
            <a:r>
              <a:rPr lang="en-US" sz="1200" kern="1200" dirty="0">
                <a:solidFill>
                  <a:schemeClr val="tx1"/>
                </a:solidFill>
                <a:effectLst/>
                <a:latin typeface="+mn-lt"/>
                <a:ea typeface="+mn-ea"/>
                <a:cs typeface="+mn-cs"/>
              </a:rPr>
              <a:t>: Online controlled experiments, also known as A/B tests, have become ubiquitous in evaluating the impact of changes made to software products and services. To understand the top practical challenges, representatives with experience in large-scale experimentation from thirteen different organizations (Airbnb, Amazon, Booking.com, Facebook, Google, LinkedIn, Lyft, Microsoft, Netflix, Twitter, Uber, Yandex, and Stanford University)  were invited to the first Practical Online Controlled Experiments Summit. All thirteen organizations sent representatives. Together these organizations tested more than one hundred thousand experiment treatments last year. Thirty-four experts from these organizations participated in the summit in Sunnyvale, CA, USA on December 13-14, 2018. </a:t>
            </a:r>
          </a:p>
          <a:p>
            <a:r>
              <a:rPr lang="en-US" sz="1200" kern="1200" dirty="0">
                <a:solidFill>
                  <a:schemeClr val="tx1"/>
                </a:solidFill>
                <a:effectLst/>
                <a:latin typeface="+mn-lt"/>
                <a:ea typeface="+mn-ea"/>
                <a:cs typeface="+mn-cs"/>
              </a:rPr>
              <a:t>The talk will summarize the top challenges faced across the industry and some common solutions.  The talk is based on the SIGKDD Exploration paper, available at </a:t>
            </a:r>
            <a:r>
              <a:rPr lang="en-US" sz="1200" u="none" strike="noStrike" kern="1200" dirty="0">
                <a:solidFill>
                  <a:schemeClr val="tx1"/>
                </a:solidFill>
                <a:effectLst/>
                <a:latin typeface="+mn-lt"/>
                <a:ea typeface="+mn-ea"/>
                <a:cs typeface="+mn-cs"/>
                <a:hlinkClick r:id="rId3"/>
              </a:rPr>
              <a:t>https://bit.ly/OCESummit1</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EC8124F-9E4F-498E-895D-A3D663EE9766}" type="slidenum">
              <a:rPr lang="en-US" smtClean="0"/>
              <a:t>1</a:t>
            </a:fld>
            <a:endParaRPr lang="en-US"/>
          </a:p>
        </p:txBody>
      </p:sp>
    </p:spTree>
    <p:extLst>
      <p:ext uri="{BB962C8B-B14F-4D97-AF65-F5344CB8AC3E}">
        <p14:creationId xmlns:p14="http://schemas.microsoft.com/office/powerpoint/2010/main" val="410793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session on network effects had to be renamed Network Interactions because the term “network effects” is forbidden at Amazon, which are effects some have associated with the company.</a:t>
            </a:r>
          </a:p>
        </p:txBody>
      </p:sp>
      <p:sp>
        <p:nvSpPr>
          <p:cNvPr id="4" name="Slide Number Placeholder 3"/>
          <p:cNvSpPr>
            <a:spLocks noGrp="1"/>
          </p:cNvSpPr>
          <p:nvPr>
            <p:ph type="sldNum" sz="quarter" idx="5"/>
          </p:nvPr>
        </p:nvSpPr>
        <p:spPr/>
        <p:txBody>
          <a:bodyPr/>
          <a:lstStyle/>
          <a:p>
            <a:fld id="{2EC8124F-9E4F-498E-895D-A3D663EE9766}" type="slidenum">
              <a:rPr lang="en-US" smtClean="0"/>
              <a:t>2</a:t>
            </a:fld>
            <a:endParaRPr lang="en-US"/>
          </a:p>
        </p:txBody>
      </p:sp>
    </p:spTree>
    <p:extLst>
      <p:ext uri="{BB962C8B-B14F-4D97-AF65-F5344CB8AC3E}">
        <p14:creationId xmlns:p14="http://schemas.microsoft.com/office/powerpoint/2010/main" val="61031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8124F-9E4F-498E-895D-A3D663EE9766}" type="slidenum">
              <a:rPr lang="en-US" smtClean="0"/>
              <a:t>6</a:t>
            </a:fld>
            <a:endParaRPr lang="en-US"/>
          </a:p>
        </p:txBody>
      </p:sp>
    </p:spTree>
    <p:extLst>
      <p:ext uri="{BB962C8B-B14F-4D97-AF65-F5344CB8AC3E}">
        <p14:creationId xmlns:p14="http://schemas.microsoft.com/office/powerpoint/2010/main" val="270585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6" name="Slide Number Placeholder 5"/>
          <p:cNvSpPr>
            <a:spLocks noGrp="1"/>
          </p:cNvSpPr>
          <p:nvPr>
            <p:ph type="sldNum" sz="quarter" idx="12"/>
          </p:nvPr>
        </p:nvSpPr>
        <p:spPr>
          <a:xfrm>
            <a:off x="11645462" y="16944"/>
            <a:ext cx="546538" cy="365125"/>
          </a:xfrm>
        </p:spPr>
        <p:txBody>
          <a:bodyPr/>
          <a:lstStyle>
            <a:lvl1pPr>
              <a:defRPr sz="1600">
                <a:solidFill>
                  <a:schemeClr val="tx1">
                    <a:lumMod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11855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867266" y="1667435"/>
            <a:ext cx="10680569" cy="550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867266" y="1527142"/>
            <a:ext cx="10680569" cy="218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169" y="286603"/>
            <a:ext cx="11227324" cy="769199"/>
          </a:xfrm>
        </p:spPr>
        <p:txBody>
          <a:bodyPr/>
          <a:lstStyle/>
          <a:p>
            <a:r>
              <a:rPr lang="en-US"/>
              <a:t>Click to edit Master title style</a:t>
            </a:r>
          </a:p>
        </p:txBody>
      </p:sp>
      <p:sp>
        <p:nvSpPr>
          <p:cNvPr id="3" name="Content Placeholder 2"/>
          <p:cNvSpPr>
            <a:spLocks noGrp="1"/>
          </p:cNvSpPr>
          <p:nvPr>
            <p:ph idx="1"/>
          </p:nvPr>
        </p:nvSpPr>
        <p:spPr>
          <a:xfrm>
            <a:off x="622169" y="1321080"/>
            <a:ext cx="11227324" cy="4725068"/>
          </a:xfrm>
          <a:solidFill>
            <a:schemeClr val="bg1"/>
          </a:solidFill>
        </p:spPr>
        <p:txBody>
          <a:bodyPr/>
          <a:lstStyle>
            <a:lvl1pPr marL="228600" indent="-228600">
              <a:buFont typeface="Wingdings" panose="05000000000000000000" pitchFamily="2" charset="2"/>
              <a:buChar char="Ø"/>
              <a:defRPr sz="2400"/>
            </a:lvl1pPr>
            <a:lvl2pPr marL="384048" indent="-182880">
              <a:buSzPct val="120000"/>
              <a:buFont typeface="Wingdings" panose="05000000000000000000" pitchFamily="2" charset="2"/>
              <a:buChar char="§"/>
              <a:defRPr sz="2000"/>
            </a:lvl2pPr>
            <a:lvl3pPr marL="566928" indent="-182880">
              <a:buFont typeface="Courier New" panose="02070309020205020404" pitchFamily="49" charset="0"/>
              <a:buChar char="o"/>
              <a:defRPr sz="180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a:xfrm>
            <a:off x="11354540" y="6380362"/>
            <a:ext cx="837460" cy="382069"/>
          </a:xfrm>
          <a:prstGeom prst="rect">
            <a:avLst/>
          </a:prstGeom>
        </p:spPr>
        <p:txBody>
          <a:bodyPr/>
          <a:lstStyle>
            <a:lvl1pPr>
              <a:defRPr sz="1000" baseline="0">
                <a:solidFill>
                  <a:schemeClr val="tx1">
                    <a:lumMod val="75000"/>
                  </a:schemeClr>
                </a:solidFill>
              </a:defRPr>
            </a:lvl1pPr>
          </a:lstStyle>
          <a:p>
            <a:r>
              <a:rPr lang="en-US"/>
              <a:t>@RonnyK</a:t>
            </a:r>
          </a:p>
        </p:txBody>
      </p:sp>
      <p:sp>
        <p:nvSpPr>
          <p:cNvPr id="6" name="Slide Number Placeholder 5"/>
          <p:cNvSpPr>
            <a:spLocks noGrp="1"/>
          </p:cNvSpPr>
          <p:nvPr>
            <p:ph type="sldNum" sz="quarter" idx="12"/>
          </p:nvPr>
        </p:nvSpPr>
        <p:spPr>
          <a:xfrm>
            <a:off x="11655973" y="33894"/>
            <a:ext cx="536028" cy="365125"/>
          </a:xfrm>
        </p:spPr>
        <p:txBody>
          <a:bodyPr/>
          <a:lstStyle>
            <a:lvl1pPr>
              <a:defRPr sz="1200">
                <a:solidFill>
                  <a:schemeClr val="tx1">
                    <a:lumMod val="75000"/>
                  </a:schemeClr>
                </a:solidFill>
              </a:defRPr>
            </a:lvl1pPr>
          </a:lstStyle>
          <a:p>
            <a:fld id="{629637A9-119A-49DA-BD12-AAC58B377D80}" type="slidenum">
              <a:rPr lang="en-US" smtClean="0"/>
              <a:pPr/>
              <a:t>‹#›</a:t>
            </a:fld>
            <a:endParaRPr lang="en-US"/>
          </a:p>
        </p:txBody>
      </p:sp>
    </p:spTree>
    <p:extLst>
      <p:ext uri="{BB962C8B-B14F-4D97-AF65-F5344CB8AC3E}">
        <p14:creationId xmlns:p14="http://schemas.microsoft.com/office/powerpoint/2010/main" val="1463679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65258" y="49854"/>
            <a:ext cx="461625" cy="365125"/>
          </a:xfrm>
          <a:prstGeom prst="rect">
            <a:avLst/>
          </a:prstGeom>
        </p:spPr>
        <p:txBody>
          <a:bodyPr vert="horz" lIns="91440" tIns="45720" rIns="91440" bIns="45720" rtlCol="0" anchor="ctr"/>
          <a:lstStyle>
            <a:lvl1pPr algn="r">
              <a:defRPr sz="1100">
                <a:solidFill>
                  <a:schemeClr val="tx1">
                    <a:lumMod val="8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643990448"/>
      </p:ext>
    </p:extLst>
  </p:cSld>
  <p:clrMap bg1="dk1" tx1="lt1" bg2="dk2" tx2="lt2" accent1="accent1" accent2="accent2" accent3="accent3" accent4="accent4" accent5="accent5" accent6="accent6" hlink="hlink" folHlink="folHlink"/>
  <p:sldLayoutIdLst>
    <p:sldLayoutId id="2147483662" r:id="rId1"/>
    <p:sldLayoutId id="2147483663" r:id="rId2"/>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Ø"/>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120000"/>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120000"/>
        <a:buFont typeface="Courier New" panose="02070309020205020404" pitchFamily="49" charset="0"/>
        <a:buChar char="o"/>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bit.ly/OCESummit1" TargetMode="External"/><Relationship Id="rId4" Type="http://schemas.openxmlformats.org/officeDocument/2006/relationships/hyperlink" Target="https://bit.ly/CODE2019Ronny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bit.ly/OCESummit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516" y="790114"/>
            <a:ext cx="11234056" cy="2347534"/>
          </a:xfrm>
        </p:spPr>
        <p:txBody>
          <a:bodyPr>
            <a:normAutofit/>
          </a:bodyPr>
          <a:lstStyle/>
          <a:p>
            <a:r>
              <a:rPr lang="en-US" sz="53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t>Top Challenges from </a:t>
            </a:r>
            <a:r>
              <a:rPr lang="en-US" sz="53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t>the First </a:t>
            </a:r>
            <a:r>
              <a:rPr lang="en-US" sz="53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t>Practical Online Controlled Experiments Summit</a:t>
            </a:r>
            <a:br>
              <a:rPr lang="en-US" sz="53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br>
            <a:endParaRPr lang="en-US" sz="4000" dirty="0"/>
          </a:p>
        </p:txBody>
      </p:sp>
      <p:sp>
        <p:nvSpPr>
          <p:cNvPr id="5" name="TextBox 4"/>
          <p:cNvSpPr txBox="1"/>
          <p:nvPr/>
        </p:nvSpPr>
        <p:spPr>
          <a:xfrm>
            <a:off x="664212" y="2698424"/>
            <a:ext cx="10858663" cy="1815882"/>
          </a:xfrm>
          <a:prstGeom prst="rect">
            <a:avLst/>
          </a:prstGeom>
          <a:noFill/>
        </p:spPr>
        <p:txBody>
          <a:bodyPr wrap="square" rtlCol="0">
            <a:spAutoFit/>
          </a:bodyPr>
          <a:lstStyle/>
          <a:p>
            <a:pPr algn="ctr"/>
            <a:r>
              <a:rPr lang="en-US" sz="32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Ronny Kohavi, </a:t>
            </a:r>
            <a:r>
              <a:rPr lang="en-US" sz="3200" spc="-150">
                <a:ln w="3175">
                  <a:noFill/>
                </a:ln>
                <a:solidFill>
                  <a:srgbClr val="00B0F0"/>
                </a:solidFill>
                <a:effectLst>
                  <a:outerShdw blurRad="50800" dist="38100" dir="2700000" algn="tl" rotWithShape="0">
                    <a:prstClr val="black">
                      <a:alpha val="40000"/>
                    </a:prstClr>
                  </a:outerShdw>
                </a:effectLst>
                <a:latin typeface="Segoe" pitchFamily="34" charset="0"/>
                <a:cs typeface="Arial" charset="0"/>
              </a:rPr>
              <a:t>Ex(*)</a:t>
            </a:r>
            <a:r>
              <a:rPr lang="en-US" sz="32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 Technical Fellow and Corporate Vice President,</a:t>
            </a:r>
          </a:p>
          <a:p>
            <a:pPr algn="ctr"/>
            <a:r>
              <a:rPr lang="en-US" sz="32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		Analysis and Experimentation, Microsoft</a:t>
            </a:r>
          </a:p>
          <a:p>
            <a:br>
              <a:rPr lang="en-US" sz="2400"/>
            </a:br>
            <a:endParaRPr lang="en-US" sz="2400"/>
          </a:p>
        </p:txBody>
      </p:sp>
      <p:grpSp>
        <p:nvGrpSpPr>
          <p:cNvPr id="7" name="Group 6">
            <a:extLst>
              <a:ext uri="{FF2B5EF4-FFF2-40B4-BE49-F238E27FC236}">
                <a16:creationId xmlns:a16="http://schemas.microsoft.com/office/drawing/2014/main" id="{DCB5A52F-D12E-46B6-BE93-A9AFC31D70F6}"/>
              </a:ext>
            </a:extLst>
          </p:cNvPr>
          <p:cNvGrpSpPr/>
          <p:nvPr/>
        </p:nvGrpSpPr>
        <p:grpSpPr>
          <a:xfrm>
            <a:off x="4831838" y="4053269"/>
            <a:ext cx="1718779" cy="400110"/>
            <a:chOff x="4874526" y="5426898"/>
            <a:chExt cx="1718779" cy="400110"/>
          </a:xfrm>
        </p:grpSpPr>
        <p:pic>
          <p:nvPicPr>
            <p:cNvPr id="8" name="Picture 7" descr="A picture containing ax, silhouette&#10;&#10;Description generated with very high confidence">
              <a:extLst>
                <a:ext uri="{FF2B5EF4-FFF2-40B4-BE49-F238E27FC236}">
                  <a16:creationId xmlns:a16="http://schemas.microsoft.com/office/drawing/2014/main" id="{E7CFC63C-1424-4388-B835-3A32983A930A}"/>
                </a:ext>
              </a:extLst>
            </p:cNvPr>
            <p:cNvPicPr>
              <a:picLocks noChangeAspect="1"/>
            </p:cNvPicPr>
            <p:nvPr/>
          </p:nvPicPr>
          <p:blipFill>
            <a:blip r:embed="rId3"/>
            <a:stretch>
              <a:fillRect/>
            </a:stretch>
          </p:blipFill>
          <p:spPr>
            <a:xfrm>
              <a:off x="4874526" y="5482526"/>
              <a:ext cx="338554" cy="338554"/>
            </a:xfrm>
            <a:prstGeom prst="rect">
              <a:avLst/>
            </a:prstGeom>
          </p:spPr>
        </p:pic>
        <p:sp>
          <p:nvSpPr>
            <p:cNvPr id="9" name="TextBox 8">
              <a:extLst>
                <a:ext uri="{FF2B5EF4-FFF2-40B4-BE49-F238E27FC236}">
                  <a16:creationId xmlns:a16="http://schemas.microsoft.com/office/drawing/2014/main" id="{1BF390BF-4EA3-4ABA-A9E4-D914A1421D51}"/>
                </a:ext>
              </a:extLst>
            </p:cNvPr>
            <p:cNvSpPr txBox="1"/>
            <p:nvPr/>
          </p:nvSpPr>
          <p:spPr>
            <a:xfrm>
              <a:off x="5235538" y="5426898"/>
              <a:ext cx="1357767" cy="400110"/>
            </a:xfrm>
            <a:prstGeom prst="rect">
              <a:avLst/>
            </a:prstGeom>
            <a:noFill/>
          </p:spPr>
          <p:txBody>
            <a:bodyPr wrap="square" rtlCol="0">
              <a:spAutoFit/>
            </a:bodyPr>
            <a:lstStyle/>
            <a:p>
              <a:r>
                <a:rPr lang="en-US" sz="2000">
                  <a:latin typeface="Arial" charset="0"/>
                  <a:cs typeface="Arial" charset="0"/>
                </a:rPr>
                <a:t>@RonnyK</a:t>
              </a:r>
            </a:p>
          </p:txBody>
        </p:sp>
      </p:grpSp>
      <p:sp>
        <p:nvSpPr>
          <p:cNvPr id="10" name="Rectangle 9">
            <a:extLst>
              <a:ext uri="{FF2B5EF4-FFF2-40B4-BE49-F238E27FC236}">
                <a16:creationId xmlns:a16="http://schemas.microsoft.com/office/drawing/2014/main" id="{05BF24D5-5050-4FAD-A97A-DC2EBD8DBB15}"/>
              </a:ext>
            </a:extLst>
          </p:cNvPr>
          <p:cNvSpPr/>
          <p:nvPr/>
        </p:nvSpPr>
        <p:spPr>
          <a:xfrm>
            <a:off x="7978621" y="42700"/>
            <a:ext cx="4151790" cy="646331"/>
          </a:xfrm>
          <a:prstGeom prst="rect">
            <a:avLst/>
          </a:prstGeom>
        </p:spPr>
        <p:txBody>
          <a:bodyPr wrap="square">
            <a:spAutoFit/>
          </a:bodyPr>
          <a:lstStyle/>
          <a:p>
            <a:pPr algn="ctr"/>
            <a:r>
              <a:rPr lang="en-US" b="1">
                <a:latin typeface="Verdana" panose="020B0604030504040204" pitchFamily="34" charset="0"/>
              </a:rPr>
              <a:t>2019 Conference on Digital Experimentation (CODE)</a:t>
            </a:r>
            <a:endParaRPr lang="en-US" b="1" i="0">
              <a:effectLst/>
              <a:latin typeface="Verdana" panose="020B0604030504040204" pitchFamily="34" charset="0"/>
            </a:endParaRPr>
          </a:p>
        </p:txBody>
      </p:sp>
      <p:sp>
        <p:nvSpPr>
          <p:cNvPr id="4" name="TextBox 3">
            <a:extLst>
              <a:ext uri="{FF2B5EF4-FFF2-40B4-BE49-F238E27FC236}">
                <a16:creationId xmlns:a16="http://schemas.microsoft.com/office/drawing/2014/main" id="{921F473B-13F9-4741-8463-35A26DB1297C}"/>
              </a:ext>
            </a:extLst>
          </p:cNvPr>
          <p:cNvSpPr txBox="1"/>
          <p:nvPr/>
        </p:nvSpPr>
        <p:spPr>
          <a:xfrm>
            <a:off x="537026" y="4776426"/>
            <a:ext cx="8667194" cy="830997"/>
          </a:xfrm>
          <a:prstGeom prst="rect">
            <a:avLst/>
          </a:prstGeom>
          <a:noFill/>
        </p:spPr>
        <p:txBody>
          <a:bodyPr wrap="square" rtlCol="0">
            <a:spAutoFit/>
          </a:bodyPr>
          <a:lstStyle/>
          <a:p>
            <a:r>
              <a:rPr lang="en-US" sz="2400" dirty="0"/>
              <a:t>Talk at </a:t>
            </a:r>
            <a:r>
              <a:rPr lang="en-US" sz="2400" dirty="0">
                <a:hlinkClick r:id="rId4"/>
              </a:rPr>
              <a:t>https://bit.ly/CODE2019RonnyK</a:t>
            </a:r>
            <a:endParaRPr lang="en-US" sz="2400" dirty="0"/>
          </a:p>
          <a:p>
            <a:r>
              <a:rPr lang="en-US" sz="2400" dirty="0"/>
              <a:t>SIGKDD Explorations paper: </a:t>
            </a:r>
            <a:r>
              <a:rPr lang="en-US" sz="2400" dirty="0">
                <a:hlinkClick r:id="rId5"/>
              </a:rPr>
              <a:t>https://bit.ly/OCESummit1</a:t>
            </a:r>
            <a:r>
              <a:rPr lang="en-US" sz="2400" dirty="0"/>
              <a:t> </a:t>
            </a:r>
          </a:p>
        </p:txBody>
      </p:sp>
      <p:pic>
        <p:nvPicPr>
          <p:cNvPr id="13" name="Picture 12">
            <a:extLst>
              <a:ext uri="{FF2B5EF4-FFF2-40B4-BE49-F238E27FC236}">
                <a16:creationId xmlns:a16="http://schemas.microsoft.com/office/drawing/2014/main" id="{53653478-9D09-49C9-9BC7-60D8ADBC8705}"/>
              </a:ext>
            </a:extLst>
          </p:cNvPr>
          <p:cNvPicPr>
            <a:picLocks noChangeAspect="1"/>
          </p:cNvPicPr>
          <p:nvPr/>
        </p:nvPicPr>
        <p:blipFill>
          <a:blip r:embed="rId6"/>
          <a:stretch>
            <a:fillRect/>
          </a:stretch>
        </p:blipFill>
        <p:spPr>
          <a:xfrm>
            <a:off x="0" y="0"/>
            <a:ext cx="2799644" cy="635633"/>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833B1A5F-3AD8-4EA9-8736-05AC9465E65D}"/>
              </a:ext>
            </a:extLst>
          </p:cNvPr>
          <p:cNvPicPr>
            <a:picLocks noChangeAspect="1"/>
          </p:cNvPicPr>
          <p:nvPr/>
        </p:nvPicPr>
        <p:blipFill>
          <a:blip r:embed="rId7"/>
          <a:stretch>
            <a:fillRect/>
          </a:stretch>
        </p:blipFill>
        <p:spPr>
          <a:xfrm>
            <a:off x="9780495" y="3790565"/>
            <a:ext cx="2411506" cy="3067436"/>
          </a:xfrm>
          <a:prstGeom prst="rect">
            <a:avLst/>
          </a:prstGeom>
        </p:spPr>
      </p:pic>
      <p:sp>
        <p:nvSpPr>
          <p:cNvPr id="14" name="TextBox 13">
            <a:extLst>
              <a:ext uri="{FF2B5EF4-FFF2-40B4-BE49-F238E27FC236}">
                <a16:creationId xmlns:a16="http://schemas.microsoft.com/office/drawing/2014/main" id="{DE63ABEB-97C3-4083-B389-223DB1C0EF04}"/>
              </a:ext>
            </a:extLst>
          </p:cNvPr>
          <p:cNvSpPr txBox="1"/>
          <p:nvPr/>
        </p:nvSpPr>
        <p:spPr>
          <a:xfrm>
            <a:off x="570413" y="6301382"/>
            <a:ext cx="8600419" cy="369332"/>
          </a:xfrm>
          <a:prstGeom prst="rect">
            <a:avLst/>
          </a:prstGeom>
          <a:noFill/>
        </p:spPr>
        <p:txBody>
          <a:bodyPr wrap="square" rtlCol="0">
            <a:spAutoFit/>
          </a:bodyPr>
          <a:lstStyle/>
          <a:p>
            <a:r>
              <a:rPr lang="en-US">
                <a:solidFill>
                  <a:srgbClr val="00B0F0"/>
                </a:solidFill>
              </a:rPr>
              <a:t>(*) </a:t>
            </a:r>
            <a:r>
              <a:rPr lang="en-US"/>
              <a:t>My last day at Microsoft is Nov 8; I’m on vacation until then</a:t>
            </a:r>
          </a:p>
        </p:txBody>
      </p:sp>
    </p:spTree>
    <p:extLst>
      <p:ext uri="{BB962C8B-B14F-4D97-AF65-F5344CB8AC3E}">
        <p14:creationId xmlns:p14="http://schemas.microsoft.com/office/powerpoint/2010/main" val="233542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A3C9-ACBB-4CB0-B43F-F90A50EC6C01}"/>
              </a:ext>
            </a:extLst>
          </p:cNvPr>
          <p:cNvSpPr>
            <a:spLocks noGrp="1"/>
          </p:cNvSpPr>
          <p:nvPr>
            <p:ph type="title"/>
          </p:nvPr>
        </p:nvSpPr>
        <p:spPr/>
        <p:txBody>
          <a:bodyPr>
            <a:normAutofit fontScale="90000"/>
          </a:bodyPr>
          <a:lstStyle/>
          <a:p>
            <a:r>
              <a:rPr lang="en-US"/>
              <a:t>Challenge 2 – Overall Evaluation Criterion (OEC)</a:t>
            </a:r>
          </a:p>
        </p:txBody>
      </p:sp>
      <p:sp>
        <p:nvSpPr>
          <p:cNvPr id="3" name="Content Placeholder 2">
            <a:extLst>
              <a:ext uri="{FF2B5EF4-FFF2-40B4-BE49-F238E27FC236}">
                <a16:creationId xmlns:a16="http://schemas.microsoft.com/office/drawing/2014/main" id="{D7B374F2-58D4-4DB8-AE89-4E93A5DC1C3F}"/>
              </a:ext>
            </a:extLst>
          </p:cNvPr>
          <p:cNvSpPr>
            <a:spLocks noGrp="1"/>
          </p:cNvSpPr>
          <p:nvPr>
            <p:ph idx="1"/>
          </p:nvPr>
        </p:nvSpPr>
        <p:spPr>
          <a:xfrm>
            <a:off x="622169" y="1321079"/>
            <a:ext cx="11227324" cy="5340977"/>
          </a:xfrm>
        </p:spPr>
        <p:txBody>
          <a:bodyPr>
            <a:normAutofit fontScale="92500" lnSpcReduction="10000"/>
          </a:bodyPr>
          <a:lstStyle/>
          <a:p>
            <a:pPr marL="0" indent="0">
              <a:buNone/>
            </a:pPr>
            <a:r>
              <a:rPr lang="en-US"/>
              <a:t>A good agreed-upon OEC is highly beneficial as it empowers the team to make decisions without deferring to the HiPPO (Highest Paid Person’s Opinion).</a:t>
            </a:r>
            <a:br>
              <a:rPr lang="en-US"/>
            </a:br>
            <a:endParaRPr lang="en-US"/>
          </a:p>
          <a:p>
            <a:pPr marL="0" indent="0">
              <a:buNone/>
            </a:pPr>
            <a:r>
              <a:rPr lang="en-US"/>
              <a:t>Properties of a good OEC</a:t>
            </a:r>
          </a:p>
          <a:p>
            <a:r>
              <a:rPr lang="en-US"/>
              <a:t> Indicative of long-term gain to key metrics</a:t>
            </a:r>
          </a:p>
          <a:p>
            <a:r>
              <a:rPr lang="en-US"/>
              <a:t>Hard to game – provide truly beneficial incentives</a:t>
            </a:r>
          </a:p>
          <a:p>
            <a:r>
              <a:rPr lang="en-US"/>
              <a:t>Sensitive – noisy metrics will make it hard to discern a useful signal</a:t>
            </a:r>
          </a:p>
          <a:p>
            <a:r>
              <a:rPr lang="en-US"/>
              <a:t>Computable at reasonable time and cost – human surveys and human judges fail here</a:t>
            </a:r>
          </a:p>
          <a:p>
            <a:r>
              <a:rPr lang="en-US"/>
              <a:t>Account for diverse and new scenarios – for example, instant/direct answers in search </a:t>
            </a:r>
            <a:r>
              <a:rPr lang="en-US" i="1"/>
              <a:t>reduce</a:t>
            </a:r>
            <a:r>
              <a:rPr lang="en-US"/>
              <a:t> clicks, a common metric to determine user satisfaction</a:t>
            </a:r>
          </a:p>
          <a:p>
            <a:pPr marL="0" indent="0">
              <a:buNone/>
            </a:pPr>
            <a:endParaRPr lang="en-US"/>
          </a:p>
          <a:p>
            <a:pPr marL="0" indent="0">
              <a:buNone/>
            </a:pPr>
            <a:r>
              <a:rPr lang="en-US"/>
              <a:t>Note, in additional to an OEC, we need other metrics that ensure trustworthiness and raise red flags (e.g., SRM, outliers); we need guardrail metrics to verify that we are not outside the envelope of “reasonable” decisions that do not harm goals; we need diagnostic and local metrics.</a:t>
            </a:r>
          </a:p>
          <a:p>
            <a:pPr marL="0" indent="0">
              <a:buNone/>
            </a:pPr>
            <a:endParaRPr lang="en-US"/>
          </a:p>
        </p:txBody>
      </p:sp>
      <p:sp>
        <p:nvSpPr>
          <p:cNvPr id="4" name="Date Placeholder 3">
            <a:extLst>
              <a:ext uri="{FF2B5EF4-FFF2-40B4-BE49-F238E27FC236}">
                <a16:creationId xmlns:a16="http://schemas.microsoft.com/office/drawing/2014/main" id="{CB4A1545-FFA7-4424-A766-9CBEE4CAB0A3}"/>
              </a:ext>
            </a:extLst>
          </p:cNvPr>
          <p:cNvSpPr>
            <a:spLocks noGrp="1"/>
          </p:cNvSpPr>
          <p:nvPr>
            <p:ph type="dt" sz="half" idx="10"/>
          </p:nvPr>
        </p:nvSpPr>
        <p:spPr/>
        <p:txBody>
          <a:bodyPr/>
          <a:lstStyle/>
          <a:p>
            <a:r>
              <a:rPr lang="en-US"/>
              <a:t>@RonnyK</a:t>
            </a:r>
          </a:p>
        </p:txBody>
      </p:sp>
      <p:sp>
        <p:nvSpPr>
          <p:cNvPr id="5" name="Slide Number Placeholder 4">
            <a:extLst>
              <a:ext uri="{FF2B5EF4-FFF2-40B4-BE49-F238E27FC236}">
                <a16:creationId xmlns:a16="http://schemas.microsoft.com/office/drawing/2014/main" id="{1597A351-00ED-4BAD-8006-04E8FD3BD8D0}"/>
              </a:ext>
            </a:extLst>
          </p:cNvPr>
          <p:cNvSpPr>
            <a:spLocks noGrp="1"/>
          </p:cNvSpPr>
          <p:nvPr>
            <p:ph type="sldNum" sz="quarter" idx="12"/>
          </p:nvPr>
        </p:nvSpPr>
        <p:spPr/>
        <p:txBody>
          <a:bodyPr/>
          <a:lstStyle/>
          <a:p>
            <a:fld id="{629637A9-119A-49DA-BD12-AAC58B377D80}" type="slidenum">
              <a:rPr lang="en-US" smtClean="0"/>
              <a:pPr/>
              <a:t>10</a:t>
            </a:fld>
            <a:endParaRPr lang="en-US"/>
          </a:p>
        </p:txBody>
      </p:sp>
    </p:spTree>
    <p:extLst>
      <p:ext uri="{BB962C8B-B14F-4D97-AF65-F5344CB8AC3E}">
        <p14:creationId xmlns:p14="http://schemas.microsoft.com/office/powerpoint/2010/main" val="155889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C619-F6BE-4F6C-9B10-FF22AE18EEA1}"/>
              </a:ext>
            </a:extLst>
          </p:cNvPr>
          <p:cNvSpPr>
            <a:spLocks noGrp="1"/>
          </p:cNvSpPr>
          <p:nvPr>
            <p:ph type="title"/>
          </p:nvPr>
        </p:nvSpPr>
        <p:spPr/>
        <p:txBody>
          <a:bodyPr/>
          <a:lstStyle/>
          <a:p>
            <a:r>
              <a:rPr lang="en-US" dirty="0"/>
              <a:t>Challenge 2 Solutions and Issues</a:t>
            </a:r>
          </a:p>
        </p:txBody>
      </p:sp>
      <p:sp>
        <p:nvSpPr>
          <p:cNvPr id="3" name="Content Placeholder 2">
            <a:extLst>
              <a:ext uri="{FF2B5EF4-FFF2-40B4-BE49-F238E27FC236}">
                <a16:creationId xmlns:a16="http://schemas.microsoft.com/office/drawing/2014/main" id="{C5F9D173-754E-4391-A14A-62874514B7D9}"/>
              </a:ext>
            </a:extLst>
          </p:cNvPr>
          <p:cNvSpPr>
            <a:spLocks noGrp="1"/>
          </p:cNvSpPr>
          <p:nvPr>
            <p:ph idx="1"/>
          </p:nvPr>
        </p:nvSpPr>
        <p:spPr>
          <a:xfrm>
            <a:off x="622169" y="1321079"/>
            <a:ext cx="11227324" cy="5250318"/>
          </a:xfrm>
        </p:spPr>
        <p:txBody>
          <a:bodyPr>
            <a:normAutofit/>
          </a:bodyPr>
          <a:lstStyle/>
          <a:p>
            <a:r>
              <a:rPr lang="en-US" dirty="0"/>
              <a:t>Search (satisfaction) vs. Discovery</a:t>
            </a:r>
          </a:p>
          <a:p>
            <a:pPr lvl="1"/>
            <a:r>
              <a:rPr lang="en-US" dirty="0"/>
              <a:t>In search, query-share is a long-term goal but a terrible OEC (See Kohavi et al. 2012).</a:t>
            </a:r>
            <a:br>
              <a:rPr lang="en-US" dirty="0"/>
            </a:br>
            <a:r>
              <a:rPr lang="en-US" dirty="0"/>
              <a:t>Metrics that evaluate success are important, such as the HEART framework (Happiness, Engagement, Adoption, Retention, and Task success (Hassan et al. 2013; Machmouchi et al. 2017)</a:t>
            </a:r>
          </a:p>
          <a:p>
            <a:pPr lvl="1"/>
            <a:r>
              <a:rPr lang="en-US" dirty="0"/>
              <a:t>Discovery (browsing) lacks obvious success signals.  Duration is sometimes a key metric</a:t>
            </a:r>
          </a:p>
          <a:p>
            <a:r>
              <a:rPr lang="en-US" dirty="0"/>
              <a:t>Tradeoffs</a:t>
            </a:r>
          </a:p>
          <a:p>
            <a:pPr lvl="1"/>
            <a:r>
              <a:rPr lang="en-US" dirty="0"/>
              <a:t>With multiple factors, how do you weigh them against each other?</a:t>
            </a:r>
            <a:br>
              <a:rPr lang="en-US" dirty="0"/>
            </a:br>
            <a:r>
              <a:rPr lang="en-US" dirty="0"/>
              <a:t>Bing has an OEC that weighs user satisfaction metrics and revenue metrics</a:t>
            </a:r>
          </a:p>
          <a:p>
            <a:r>
              <a:rPr lang="en-US" dirty="0"/>
              <a:t>Evaluating and updating the OEC</a:t>
            </a:r>
          </a:p>
          <a:p>
            <a:pPr lvl="1"/>
            <a:r>
              <a:rPr lang="en-US" dirty="0"/>
              <a:t>Create a corpus of past experiments allows new metrics to be evaluated for sensitivity and deviations from prior decisions</a:t>
            </a:r>
          </a:p>
          <a:p>
            <a:pPr lvl="1"/>
            <a:r>
              <a:rPr lang="en-US" dirty="0"/>
              <a:t>Degradation experiments (e.g., slowdown) helps identify questionable metrics that improve.</a:t>
            </a:r>
          </a:p>
          <a:p>
            <a:r>
              <a:rPr lang="en-US" dirty="0"/>
              <a:t>Use Machine Learning models</a:t>
            </a:r>
          </a:p>
          <a:p>
            <a:pPr lvl="1"/>
            <a:r>
              <a:rPr lang="en-US" dirty="0"/>
              <a:t>These are harder to interpret and trust</a:t>
            </a:r>
          </a:p>
        </p:txBody>
      </p:sp>
      <p:sp>
        <p:nvSpPr>
          <p:cNvPr id="4" name="Date Placeholder 3">
            <a:extLst>
              <a:ext uri="{FF2B5EF4-FFF2-40B4-BE49-F238E27FC236}">
                <a16:creationId xmlns:a16="http://schemas.microsoft.com/office/drawing/2014/main" id="{D639A936-8F8F-4F75-A773-B866C29FB2DB}"/>
              </a:ext>
            </a:extLst>
          </p:cNvPr>
          <p:cNvSpPr>
            <a:spLocks noGrp="1"/>
          </p:cNvSpPr>
          <p:nvPr>
            <p:ph type="dt" sz="half" idx="10"/>
          </p:nvPr>
        </p:nvSpPr>
        <p:spPr/>
        <p:txBody>
          <a:bodyPr/>
          <a:lstStyle/>
          <a:p>
            <a:r>
              <a:rPr lang="en-US"/>
              <a:t>@RonnyK</a:t>
            </a:r>
          </a:p>
        </p:txBody>
      </p:sp>
      <p:sp>
        <p:nvSpPr>
          <p:cNvPr id="5" name="Slide Number Placeholder 4">
            <a:extLst>
              <a:ext uri="{FF2B5EF4-FFF2-40B4-BE49-F238E27FC236}">
                <a16:creationId xmlns:a16="http://schemas.microsoft.com/office/drawing/2014/main" id="{49700033-9146-4C74-AEB5-3FA8F5A9BF37}"/>
              </a:ext>
            </a:extLst>
          </p:cNvPr>
          <p:cNvSpPr>
            <a:spLocks noGrp="1"/>
          </p:cNvSpPr>
          <p:nvPr>
            <p:ph type="sldNum" sz="quarter" idx="12"/>
          </p:nvPr>
        </p:nvSpPr>
        <p:spPr/>
        <p:txBody>
          <a:bodyPr/>
          <a:lstStyle/>
          <a:p>
            <a:fld id="{629637A9-119A-49DA-BD12-AAC58B377D80}" type="slidenum">
              <a:rPr lang="en-US" smtClean="0"/>
              <a:pPr/>
              <a:t>11</a:t>
            </a:fld>
            <a:endParaRPr lang="en-US"/>
          </a:p>
        </p:txBody>
      </p:sp>
    </p:spTree>
    <p:extLst>
      <p:ext uri="{BB962C8B-B14F-4D97-AF65-F5344CB8AC3E}">
        <p14:creationId xmlns:p14="http://schemas.microsoft.com/office/powerpoint/2010/main" val="167949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4B17-2AF7-4A25-B54F-627AD6A0BB74}"/>
              </a:ext>
            </a:extLst>
          </p:cNvPr>
          <p:cNvSpPr>
            <a:spLocks noGrp="1"/>
          </p:cNvSpPr>
          <p:nvPr>
            <p:ph type="title"/>
          </p:nvPr>
        </p:nvSpPr>
        <p:spPr/>
        <p:txBody>
          <a:bodyPr>
            <a:normAutofit fontScale="90000"/>
          </a:bodyPr>
          <a:lstStyle/>
          <a:p>
            <a:r>
              <a:rPr lang="en-US" dirty="0"/>
              <a:t>Challenge 3 – Heterogeneous Treatment Effects</a:t>
            </a:r>
          </a:p>
        </p:txBody>
      </p:sp>
      <p:sp>
        <p:nvSpPr>
          <p:cNvPr id="3" name="Content Placeholder 2">
            <a:extLst>
              <a:ext uri="{FF2B5EF4-FFF2-40B4-BE49-F238E27FC236}">
                <a16:creationId xmlns:a16="http://schemas.microsoft.com/office/drawing/2014/main" id="{ED368FD0-FCEE-47A4-94DA-23D24D9389B1}"/>
              </a:ext>
            </a:extLst>
          </p:cNvPr>
          <p:cNvSpPr>
            <a:spLocks noGrp="1"/>
          </p:cNvSpPr>
          <p:nvPr>
            <p:ph idx="1"/>
          </p:nvPr>
        </p:nvSpPr>
        <p:spPr>
          <a:xfrm>
            <a:off x="622169" y="1321079"/>
            <a:ext cx="11227324" cy="5250317"/>
          </a:xfrm>
        </p:spPr>
        <p:txBody>
          <a:bodyPr>
            <a:normAutofit lnSpcReduction="10000"/>
          </a:bodyPr>
          <a:lstStyle/>
          <a:p>
            <a:pPr marL="0" indent="0">
              <a:buNone/>
            </a:pPr>
            <a:r>
              <a:rPr lang="en-US" dirty="0"/>
              <a:t>The average treatment effect (ATE) is the primary metric reported in A/B tests.</a:t>
            </a:r>
          </a:p>
          <a:p>
            <a:pPr marL="0" indent="0">
              <a:buNone/>
            </a:pPr>
            <a:r>
              <a:rPr lang="en-US" dirty="0"/>
              <a:t>Understanding conditional average treatment effects (CATE), where we condition on some segment provides insights (e.g., treatment works better in some markets) and can help isolate bugs (e.g., treatment fails for Firefox version X).</a:t>
            </a:r>
          </a:p>
          <a:p>
            <a:r>
              <a:rPr lang="en-US" dirty="0"/>
              <a:t>What are good segments to condition?</a:t>
            </a:r>
          </a:p>
          <a:p>
            <a:r>
              <a:rPr lang="en-US" dirty="0"/>
              <a:t>Which segments provide valuable insights, such as a significant change in treatment direction, not just in the magnitude</a:t>
            </a:r>
          </a:p>
          <a:p>
            <a:r>
              <a:rPr lang="en-US" dirty="0"/>
              <a:t>Grouping/clustering/discretization is important (e.g., regions, English-speaking)</a:t>
            </a:r>
          </a:p>
          <a:p>
            <a:r>
              <a:rPr lang="en-US" dirty="0"/>
              <a:t>Presentation is important: how do we present such insights to experimenters?</a:t>
            </a:r>
          </a:p>
          <a:p>
            <a:r>
              <a:rPr lang="en-US" dirty="0"/>
              <a:t>Methodology and computational issues: efficiency, multiple testing, summarization/presentation</a:t>
            </a:r>
          </a:p>
          <a:p>
            <a:r>
              <a:rPr lang="en-US" dirty="0"/>
              <a:t>Correlations vs. Causation: different CATE for iOS vs. Android may be due to population, not the implementation</a:t>
            </a:r>
          </a:p>
        </p:txBody>
      </p:sp>
      <p:sp>
        <p:nvSpPr>
          <p:cNvPr id="4" name="Date Placeholder 3">
            <a:extLst>
              <a:ext uri="{FF2B5EF4-FFF2-40B4-BE49-F238E27FC236}">
                <a16:creationId xmlns:a16="http://schemas.microsoft.com/office/drawing/2014/main" id="{1DD1050F-0962-4786-857F-DFC44FAFBEEA}"/>
              </a:ext>
            </a:extLst>
          </p:cNvPr>
          <p:cNvSpPr>
            <a:spLocks noGrp="1"/>
          </p:cNvSpPr>
          <p:nvPr>
            <p:ph type="dt" sz="half" idx="10"/>
          </p:nvPr>
        </p:nvSpPr>
        <p:spPr/>
        <p:txBody>
          <a:bodyPr/>
          <a:lstStyle/>
          <a:p>
            <a:r>
              <a:rPr lang="en-US"/>
              <a:t>@RonnyK</a:t>
            </a:r>
          </a:p>
        </p:txBody>
      </p:sp>
      <p:sp>
        <p:nvSpPr>
          <p:cNvPr id="5" name="Slide Number Placeholder 4">
            <a:extLst>
              <a:ext uri="{FF2B5EF4-FFF2-40B4-BE49-F238E27FC236}">
                <a16:creationId xmlns:a16="http://schemas.microsoft.com/office/drawing/2014/main" id="{263E0237-180C-434D-B984-3A7DB4797E43}"/>
              </a:ext>
            </a:extLst>
          </p:cNvPr>
          <p:cNvSpPr>
            <a:spLocks noGrp="1"/>
          </p:cNvSpPr>
          <p:nvPr>
            <p:ph type="sldNum" sz="quarter" idx="12"/>
          </p:nvPr>
        </p:nvSpPr>
        <p:spPr/>
        <p:txBody>
          <a:bodyPr/>
          <a:lstStyle/>
          <a:p>
            <a:fld id="{629637A9-119A-49DA-BD12-AAC58B377D80}" type="slidenum">
              <a:rPr lang="en-US" smtClean="0"/>
              <a:pPr/>
              <a:t>12</a:t>
            </a:fld>
            <a:endParaRPr lang="en-US"/>
          </a:p>
        </p:txBody>
      </p:sp>
    </p:spTree>
    <p:extLst>
      <p:ext uri="{BB962C8B-B14F-4D97-AF65-F5344CB8AC3E}">
        <p14:creationId xmlns:p14="http://schemas.microsoft.com/office/powerpoint/2010/main" val="169174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3052-6D2C-4F19-9573-9840FDA5C4D6}"/>
              </a:ext>
            </a:extLst>
          </p:cNvPr>
          <p:cNvSpPr>
            <a:spLocks noGrp="1"/>
          </p:cNvSpPr>
          <p:nvPr>
            <p:ph type="title"/>
          </p:nvPr>
        </p:nvSpPr>
        <p:spPr/>
        <p:txBody>
          <a:bodyPr/>
          <a:lstStyle/>
          <a:p>
            <a:r>
              <a:rPr lang="en-US"/>
              <a:t>Challenge 3 – Solutions and Issues</a:t>
            </a:r>
          </a:p>
        </p:txBody>
      </p:sp>
      <p:sp>
        <p:nvSpPr>
          <p:cNvPr id="3" name="Content Placeholder 2">
            <a:extLst>
              <a:ext uri="{FF2B5EF4-FFF2-40B4-BE49-F238E27FC236}">
                <a16:creationId xmlns:a16="http://schemas.microsoft.com/office/drawing/2014/main" id="{53123FE1-55D8-4EC4-8997-224156334EA2}"/>
              </a:ext>
            </a:extLst>
          </p:cNvPr>
          <p:cNvSpPr>
            <a:spLocks noGrp="1"/>
          </p:cNvSpPr>
          <p:nvPr>
            <p:ph idx="1"/>
          </p:nvPr>
        </p:nvSpPr>
        <p:spPr/>
        <p:txBody>
          <a:bodyPr/>
          <a:lstStyle/>
          <a:p>
            <a:r>
              <a:rPr lang="en-US"/>
              <a:t>Useful segments are</a:t>
            </a:r>
          </a:p>
          <a:p>
            <a:pPr lvl="1"/>
            <a:r>
              <a:rPr lang="en-US"/>
              <a:t>Market/Country</a:t>
            </a:r>
          </a:p>
          <a:p>
            <a:pPr lvl="1"/>
            <a:r>
              <a:rPr lang="en-US"/>
              <a:t>User activity level: heavy, light, new</a:t>
            </a:r>
          </a:p>
          <a:p>
            <a:pPr lvl="1"/>
            <a:r>
              <a:rPr lang="en-US"/>
              <a:t>Device/platform: desktop, mobile, browser and version, OS and version (e.g., Android X)</a:t>
            </a:r>
          </a:p>
          <a:p>
            <a:pPr lvl="1"/>
            <a:r>
              <a:rPr lang="en-US"/>
              <a:t>Day of week and time</a:t>
            </a:r>
          </a:p>
          <a:p>
            <a:pPr lvl="1"/>
            <a:r>
              <a:rPr lang="en-US"/>
              <a:t>Product specific segments: Netflix segments by network speed; Airbnb segments by first booking and origin (vs. vacation destination)</a:t>
            </a:r>
          </a:p>
          <a:p>
            <a:endParaRPr lang="en-US"/>
          </a:p>
        </p:txBody>
      </p:sp>
      <p:sp>
        <p:nvSpPr>
          <p:cNvPr id="4" name="Date Placeholder 3">
            <a:extLst>
              <a:ext uri="{FF2B5EF4-FFF2-40B4-BE49-F238E27FC236}">
                <a16:creationId xmlns:a16="http://schemas.microsoft.com/office/drawing/2014/main" id="{A04A0354-339F-41D6-A760-7117FC3E9145}"/>
              </a:ext>
            </a:extLst>
          </p:cNvPr>
          <p:cNvSpPr>
            <a:spLocks noGrp="1"/>
          </p:cNvSpPr>
          <p:nvPr>
            <p:ph type="dt" sz="half" idx="10"/>
          </p:nvPr>
        </p:nvSpPr>
        <p:spPr/>
        <p:txBody>
          <a:bodyPr/>
          <a:lstStyle/>
          <a:p>
            <a:r>
              <a:rPr lang="en-US"/>
              <a:t>@RonnyK</a:t>
            </a:r>
          </a:p>
        </p:txBody>
      </p:sp>
      <p:sp>
        <p:nvSpPr>
          <p:cNvPr id="5" name="Slide Number Placeholder 4">
            <a:extLst>
              <a:ext uri="{FF2B5EF4-FFF2-40B4-BE49-F238E27FC236}">
                <a16:creationId xmlns:a16="http://schemas.microsoft.com/office/drawing/2014/main" id="{D35C227D-2440-44B5-8338-3AF9C47B1D30}"/>
              </a:ext>
            </a:extLst>
          </p:cNvPr>
          <p:cNvSpPr>
            <a:spLocks noGrp="1"/>
          </p:cNvSpPr>
          <p:nvPr>
            <p:ph type="sldNum" sz="quarter" idx="12"/>
          </p:nvPr>
        </p:nvSpPr>
        <p:spPr/>
        <p:txBody>
          <a:bodyPr/>
          <a:lstStyle/>
          <a:p>
            <a:fld id="{629637A9-119A-49DA-BD12-AAC58B377D80}" type="slidenum">
              <a:rPr lang="en-US" smtClean="0"/>
              <a:pPr/>
              <a:t>13</a:t>
            </a:fld>
            <a:endParaRPr lang="en-US"/>
          </a:p>
        </p:txBody>
      </p:sp>
    </p:spTree>
    <p:extLst>
      <p:ext uri="{BB962C8B-B14F-4D97-AF65-F5344CB8AC3E}">
        <p14:creationId xmlns:p14="http://schemas.microsoft.com/office/powerpoint/2010/main" val="3393627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B2FC-62E5-403F-8F56-75D8E20DE216}"/>
              </a:ext>
            </a:extLst>
          </p:cNvPr>
          <p:cNvSpPr>
            <a:spLocks noGrp="1"/>
          </p:cNvSpPr>
          <p:nvPr>
            <p:ph type="title"/>
          </p:nvPr>
        </p:nvSpPr>
        <p:spPr/>
        <p:txBody>
          <a:bodyPr/>
          <a:lstStyle/>
          <a:p>
            <a:r>
              <a:rPr lang="en-US"/>
              <a:t>Challenge 4 – Experimentation Culture</a:t>
            </a:r>
          </a:p>
        </p:txBody>
      </p:sp>
      <p:sp>
        <p:nvSpPr>
          <p:cNvPr id="3" name="Content Placeholder 2">
            <a:extLst>
              <a:ext uri="{FF2B5EF4-FFF2-40B4-BE49-F238E27FC236}">
                <a16:creationId xmlns:a16="http://schemas.microsoft.com/office/drawing/2014/main" id="{740EA5EB-187C-46F6-8AC1-D4C2B0C3D46C}"/>
              </a:ext>
            </a:extLst>
          </p:cNvPr>
          <p:cNvSpPr>
            <a:spLocks noGrp="1"/>
          </p:cNvSpPr>
          <p:nvPr>
            <p:ph idx="1"/>
          </p:nvPr>
        </p:nvSpPr>
        <p:spPr>
          <a:xfrm>
            <a:off x="622169" y="1321079"/>
            <a:ext cx="11227324" cy="5250317"/>
          </a:xfrm>
        </p:spPr>
        <p:txBody>
          <a:bodyPr>
            <a:normAutofit fontScale="85000" lnSpcReduction="20000"/>
          </a:bodyPr>
          <a:lstStyle/>
          <a:p>
            <a:pPr marL="0" indent="0">
              <a:buNone/>
            </a:pPr>
            <a:r>
              <a:rPr lang="en-US"/>
              <a:t>Organizations go through phases: hubris, skepticism, humility, understanding</a:t>
            </a:r>
          </a:p>
          <a:p>
            <a:pPr marL="0" indent="0">
              <a:buNone/>
            </a:pPr>
            <a:r>
              <a:rPr lang="en-US"/>
              <a:t>Solutions</a:t>
            </a:r>
          </a:p>
          <a:p>
            <a:r>
              <a:rPr lang="en-US"/>
              <a:t>Build experimentation platforms that lower the cost of experiments and improve trust</a:t>
            </a:r>
          </a:p>
          <a:p>
            <a:r>
              <a:rPr lang="en-US"/>
              <a:t>Make it easy to manage many experiments and communicate results</a:t>
            </a:r>
          </a:p>
          <a:p>
            <a:r>
              <a:rPr lang="en-US"/>
              <a:t>Get top-down buy-in</a:t>
            </a:r>
          </a:p>
          <a:p>
            <a:r>
              <a:rPr lang="en-US"/>
              <a:t>Share case studies</a:t>
            </a:r>
          </a:p>
          <a:p>
            <a:r>
              <a:rPr lang="en-US"/>
              <a:t>Onboard some groups at high-touch and show successes</a:t>
            </a:r>
          </a:p>
          <a:p>
            <a:r>
              <a:rPr lang="en-US"/>
              <a:t>Start with pain areas, such as safe rollouts of features</a:t>
            </a:r>
          </a:p>
          <a:p>
            <a:r>
              <a:rPr lang="en-US"/>
              <a:t>Provide education and support</a:t>
            </a:r>
          </a:p>
          <a:p>
            <a:pPr lvl="2"/>
            <a:r>
              <a:rPr lang="en-US"/>
              <a:t>Amazon: </a:t>
            </a:r>
            <a:r>
              <a:rPr lang="en-US" err="1"/>
              <a:t>Weblab</a:t>
            </a:r>
            <a:r>
              <a:rPr lang="en-US"/>
              <a:t> Bar Raisers</a:t>
            </a:r>
          </a:p>
          <a:p>
            <a:pPr lvl="2"/>
            <a:r>
              <a:rPr lang="en-US"/>
              <a:t>Booking: Experimentation Ambassadors and Peer-review program</a:t>
            </a:r>
          </a:p>
          <a:p>
            <a:pPr lvl="2"/>
            <a:r>
              <a:rPr lang="en-US"/>
              <a:t>Google: Just-in-time education</a:t>
            </a:r>
          </a:p>
          <a:p>
            <a:pPr lvl="2"/>
            <a:r>
              <a:rPr lang="en-US"/>
              <a:t>Microsoft Center of Excellence</a:t>
            </a:r>
          </a:p>
          <a:p>
            <a:pPr lvl="2"/>
            <a:r>
              <a:rPr lang="en-US"/>
              <a:t>Twitter: Experiment Shepherds</a:t>
            </a:r>
          </a:p>
          <a:p>
            <a:pPr lvl="2"/>
            <a:r>
              <a:rPr lang="en-US"/>
              <a:t>Yandex: Experts on experiments</a:t>
            </a:r>
          </a:p>
          <a:p>
            <a:pPr lvl="2"/>
            <a:endParaRPr lang="en-US"/>
          </a:p>
          <a:p>
            <a:pPr lvl="2"/>
            <a:endParaRPr lang="en-US"/>
          </a:p>
          <a:p>
            <a:pPr lvl="1"/>
            <a:endParaRPr lang="en-US"/>
          </a:p>
          <a:p>
            <a:pPr lvl="1"/>
            <a:endParaRPr lang="en-US"/>
          </a:p>
        </p:txBody>
      </p:sp>
      <p:sp>
        <p:nvSpPr>
          <p:cNvPr id="4" name="Date Placeholder 3">
            <a:extLst>
              <a:ext uri="{FF2B5EF4-FFF2-40B4-BE49-F238E27FC236}">
                <a16:creationId xmlns:a16="http://schemas.microsoft.com/office/drawing/2014/main" id="{59131493-6A68-4F2F-9E1F-D2D1F8E7A87D}"/>
              </a:ext>
            </a:extLst>
          </p:cNvPr>
          <p:cNvSpPr>
            <a:spLocks noGrp="1"/>
          </p:cNvSpPr>
          <p:nvPr>
            <p:ph type="dt" sz="half" idx="10"/>
          </p:nvPr>
        </p:nvSpPr>
        <p:spPr/>
        <p:txBody>
          <a:bodyPr/>
          <a:lstStyle/>
          <a:p>
            <a:r>
              <a:rPr lang="en-US"/>
              <a:t>@RonnyK</a:t>
            </a:r>
          </a:p>
        </p:txBody>
      </p:sp>
      <p:sp>
        <p:nvSpPr>
          <p:cNvPr id="5" name="Slide Number Placeholder 4">
            <a:extLst>
              <a:ext uri="{FF2B5EF4-FFF2-40B4-BE49-F238E27FC236}">
                <a16:creationId xmlns:a16="http://schemas.microsoft.com/office/drawing/2014/main" id="{A1D1BFBA-E0E8-45E6-A193-8FA40B3A20EA}"/>
              </a:ext>
            </a:extLst>
          </p:cNvPr>
          <p:cNvSpPr>
            <a:spLocks noGrp="1"/>
          </p:cNvSpPr>
          <p:nvPr>
            <p:ph type="sldNum" sz="quarter" idx="12"/>
          </p:nvPr>
        </p:nvSpPr>
        <p:spPr/>
        <p:txBody>
          <a:bodyPr/>
          <a:lstStyle/>
          <a:p>
            <a:fld id="{629637A9-119A-49DA-BD12-AAC58B377D80}" type="slidenum">
              <a:rPr lang="en-US" smtClean="0"/>
              <a:pPr/>
              <a:t>14</a:t>
            </a:fld>
            <a:endParaRPr lang="en-US"/>
          </a:p>
        </p:txBody>
      </p:sp>
    </p:spTree>
    <p:extLst>
      <p:ext uri="{BB962C8B-B14F-4D97-AF65-F5344CB8AC3E}">
        <p14:creationId xmlns:p14="http://schemas.microsoft.com/office/powerpoint/2010/main" val="165065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293D-BBC2-478B-8135-A6DE3FF24C76}"/>
              </a:ext>
            </a:extLst>
          </p:cNvPr>
          <p:cNvSpPr>
            <a:spLocks noGrp="1"/>
          </p:cNvSpPr>
          <p:nvPr>
            <p:ph type="title"/>
          </p:nvPr>
        </p:nvSpPr>
        <p:spPr/>
        <p:txBody>
          <a:bodyPr/>
          <a:lstStyle/>
          <a:p>
            <a:r>
              <a:rPr lang="en-US"/>
              <a:t>More in Paper</a:t>
            </a:r>
          </a:p>
        </p:txBody>
      </p:sp>
      <p:sp>
        <p:nvSpPr>
          <p:cNvPr id="3" name="Content Placeholder 2">
            <a:extLst>
              <a:ext uri="{FF2B5EF4-FFF2-40B4-BE49-F238E27FC236}">
                <a16:creationId xmlns:a16="http://schemas.microsoft.com/office/drawing/2014/main" id="{6A7ED8DF-3F39-4CEF-9684-E62F20D897DB}"/>
              </a:ext>
            </a:extLst>
          </p:cNvPr>
          <p:cNvSpPr>
            <a:spLocks noGrp="1"/>
          </p:cNvSpPr>
          <p:nvPr>
            <p:ph idx="1"/>
          </p:nvPr>
        </p:nvSpPr>
        <p:spPr/>
        <p:txBody>
          <a:bodyPr/>
          <a:lstStyle/>
          <a:p>
            <a:pPr marL="0" indent="0">
              <a:buNone/>
            </a:pPr>
            <a:r>
              <a:rPr lang="en-US"/>
              <a:t>Other challenges</a:t>
            </a:r>
          </a:p>
          <a:p>
            <a:r>
              <a:rPr lang="en-US"/>
              <a:t> Computation of experiment scorecard</a:t>
            </a:r>
          </a:p>
          <a:p>
            <a:r>
              <a:rPr lang="en-US"/>
              <a:t>Metric standardization, ownership</a:t>
            </a:r>
          </a:p>
          <a:p>
            <a:r>
              <a:rPr lang="en-US"/>
              <a:t>Client bloat</a:t>
            </a:r>
          </a:p>
          <a:p>
            <a:r>
              <a:rPr lang="en-US"/>
              <a:t>Network interactions [network effects]</a:t>
            </a:r>
          </a:p>
          <a:p>
            <a:r>
              <a:rPr lang="en-US"/>
              <a:t>Interactions between experiments</a:t>
            </a:r>
          </a:p>
          <a:p>
            <a:endParaRPr lang="en-US"/>
          </a:p>
          <a:p>
            <a:endParaRPr lang="en-US"/>
          </a:p>
          <a:p>
            <a:pPr marL="0" indent="0">
              <a:buNone/>
            </a:pPr>
            <a:r>
              <a:rPr lang="en-US"/>
              <a:t>See SIGKDD Explorations paper: </a:t>
            </a:r>
            <a:r>
              <a:rPr lang="en-US">
                <a:hlinkClick r:id="rId2"/>
              </a:rPr>
              <a:t>https://bit.ly/OCESummit1</a:t>
            </a:r>
            <a:r>
              <a:rPr lang="en-US"/>
              <a:t> </a:t>
            </a:r>
          </a:p>
          <a:p>
            <a:endParaRPr lang="en-US"/>
          </a:p>
          <a:p>
            <a:pPr marL="0" indent="0">
              <a:buNone/>
            </a:pPr>
            <a:endParaRPr lang="en-US"/>
          </a:p>
        </p:txBody>
      </p:sp>
      <p:sp>
        <p:nvSpPr>
          <p:cNvPr id="4" name="Date Placeholder 3">
            <a:extLst>
              <a:ext uri="{FF2B5EF4-FFF2-40B4-BE49-F238E27FC236}">
                <a16:creationId xmlns:a16="http://schemas.microsoft.com/office/drawing/2014/main" id="{3C32A771-67B2-4C73-B631-9BF69D98CC3C}"/>
              </a:ext>
            </a:extLst>
          </p:cNvPr>
          <p:cNvSpPr>
            <a:spLocks noGrp="1"/>
          </p:cNvSpPr>
          <p:nvPr>
            <p:ph type="dt" sz="half" idx="10"/>
          </p:nvPr>
        </p:nvSpPr>
        <p:spPr/>
        <p:txBody>
          <a:bodyPr/>
          <a:lstStyle/>
          <a:p>
            <a:r>
              <a:rPr lang="en-US"/>
              <a:t>@RonnyK</a:t>
            </a:r>
          </a:p>
        </p:txBody>
      </p:sp>
      <p:sp>
        <p:nvSpPr>
          <p:cNvPr id="5" name="Slide Number Placeholder 4">
            <a:extLst>
              <a:ext uri="{FF2B5EF4-FFF2-40B4-BE49-F238E27FC236}">
                <a16:creationId xmlns:a16="http://schemas.microsoft.com/office/drawing/2014/main" id="{89B777F9-9032-4F8A-8F52-22CE7901E5FC}"/>
              </a:ext>
            </a:extLst>
          </p:cNvPr>
          <p:cNvSpPr>
            <a:spLocks noGrp="1"/>
          </p:cNvSpPr>
          <p:nvPr>
            <p:ph type="sldNum" sz="quarter" idx="12"/>
          </p:nvPr>
        </p:nvSpPr>
        <p:spPr/>
        <p:txBody>
          <a:bodyPr/>
          <a:lstStyle/>
          <a:p>
            <a:fld id="{629637A9-119A-49DA-BD12-AAC58B377D80}" type="slidenum">
              <a:rPr lang="en-US" smtClean="0"/>
              <a:pPr/>
              <a:t>15</a:t>
            </a:fld>
            <a:endParaRPr lang="en-US"/>
          </a:p>
        </p:txBody>
      </p:sp>
    </p:spTree>
    <p:extLst>
      <p:ext uri="{BB962C8B-B14F-4D97-AF65-F5344CB8AC3E}">
        <p14:creationId xmlns:p14="http://schemas.microsoft.com/office/powerpoint/2010/main" val="355202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5013-23AC-4A7C-AD9C-64E0F8C55795}"/>
              </a:ext>
            </a:extLst>
          </p:cNvPr>
          <p:cNvSpPr>
            <a:spLocks noGrp="1"/>
          </p:cNvSpPr>
          <p:nvPr>
            <p:ph type="title"/>
          </p:nvPr>
        </p:nvSpPr>
        <p:spPr>
          <a:xfrm>
            <a:off x="622169" y="181527"/>
            <a:ext cx="11227324" cy="769199"/>
          </a:xfrm>
        </p:spPr>
        <p:txBody>
          <a:bodyPr/>
          <a:lstStyle/>
          <a:p>
            <a:r>
              <a:rPr lang="en-US"/>
              <a:t>Big Thank You</a:t>
            </a:r>
          </a:p>
        </p:txBody>
      </p:sp>
      <p:sp>
        <p:nvSpPr>
          <p:cNvPr id="3" name="Content Placeholder 2">
            <a:extLst>
              <a:ext uri="{FF2B5EF4-FFF2-40B4-BE49-F238E27FC236}">
                <a16:creationId xmlns:a16="http://schemas.microsoft.com/office/drawing/2014/main" id="{8AEC0973-CA25-4F41-B1AB-5E1AD9E8C236}"/>
              </a:ext>
            </a:extLst>
          </p:cNvPr>
          <p:cNvSpPr>
            <a:spLocks noGrp="1"/>
          </p:cNvSpPr>
          <p:nvPr>
            <p:ph idx="1"/>
          </p:nvPr>
        </p:nvSpPr>
        <p:spPr>
          <a:xfrm>
            <a:off x="599263" y="1282350"/>
            <a:ext cx="11227324" cy="2146650"/>
          </a:xfrm>
        </p:spPr>
        <p:txBody>
          <a:bodyPr/>
          <a:lstStyle/>
          <a:p>
            <a:r>
              <a:rPr lang="en-US"/>
              <a:t>This summary is possible because 34 people attended the summit</a:t>
            </a:r>
          </a:p>
          <a:p>
            <a:r>
              <a:rPr lang="en-US"/>
              <a:t>Special thanks to my co-chairs: Diane Tang and Ya Xu, and to</a:t>
            </a:r>
            <a:br>
              <a:rPr lang="en-US"/>
            </a:br>
            <a:r>
              <a:rPr lang="en-US"/>
              <a:t>Somit Gupta who worked tirelessly on organization and getting all</a:t>
            </a:r>
            <a:br>
              <a:rPr lang="en-US"/>
            </a:br>
            <a:r>
              <a:rPr lang="en-US"/>
              <a:t>the legal approvals for publications (including a tough Amazon legal team)  </a:t>
            </a:r>
          </a:p>
          <a:p>
            <a:r>
              <a:rPr lang="en-US"/>
              <a:t>Thanks to Google, LinkedIn, and Microsoft for sharing hosting costs</a:t>
            </a:r>
          </a:p>
        </p:txBody>
      </p:sp>
      <p:sp>
        <p:nvSpPr>
          <p:cNvPr id="5" name="Slide Number Placeholder 4">
            <a:extLst>
              <a:ext uri="{FF2B5EF4-FFF2-40B4-BE49-F238E27FC236}">
                <a16:creationId xmlns:a16="http://schemas.microsoft.com/office/drawing/2014/main" id="{6ED11B2A-CB58-49F8-8BAD-B99DC3EAFCDF}"/>
              </a:ext>
            </a:extLst>
          </p:cNvPr>
          <p:cNvSpPr>
            <a:spLocks noGrp="1"/>
          </p:cNvSpPr>
          <p:nvPr>
            <p:ph type="sldNum" sz="quarter" idx="12"/>
          </p:nvPr>
        </p:nvSpPr>
        <p:spPr>
          <a:xfrm>
            <a:off x="11655973" y="33894"/>
            <a:ext cx="536028" cy="365125"/>
          </a:xfrm>
        </p:spPr>
        <p:txBody>
          <a:bodyPr/>
          <a:lstStyle/>
          <a:p>
            <a:fld id="{629637A9-119A-49DA-BD12-AAC58B377D80}" type="slidenum">
              <a:rPr lang="en-US" smtClean="0"/>
              <a:pPr/>
              <a:t>2</a:t>
            </a:fld>
            <a:endParaRPr lang="en-US"/>
          </a:p>
        </p:txBody>
      </p:sp>
      <p:pic>
        <p:nvPicPr>
          <p:cNvPr id="11" name="Picture 10" descr="A group of people standing around a table&#10;&#10;Description automatically generated">
            <a:extLst>
              <a:ext uri="{FF2B5EF4-FFF2-40B4-BE49-F238E27FC236}">
                <a16:creationId xmlns:a16="http://schemas.microsoft.com/office/drawing/2014/main" id="{C450FCE5-5135-4743-916E-1C788335D1E8}"/>
              </a:ext>
            </a:extLst>
          </p:cNvPr>
          <p:cNvPicPr>
            <a:picLocks noChangeAspect="1"/>
          </p:cNvPicPr>
          <p:nvPr/>
        </p:nvPicPr>
        <p:blipFill rotWithShape="1">
          <a:blip r:embed="rId3"/>
          <a:srcRect t="23189" b="32598"/>
          <a:stretch/>
        </p:blipFill>
        <p:spPr>
          <a:xfrm>
            <a:off x="870887" y="3392751"/>
            <a:ext cx="10450225" cy="3465248"/>
          </a:xfrm>
          <a:prstGeom prst="rect">
            <a:avLst/>
          </a:prstGeom>
        </p:spPr>
      </p:pic>
      <p:sp>
        <p:nvSpPr>
          <p:cNvPr id="16" name="TextBox 15">
            <a:extLst>
              <a:ext uri="{FF2B5EF4-FFF2-40B4-BE49-F238E27FC236}">
                <a16:creationId xmlns:a16="http://schemas.microsoft.com/office/drawing/2014/main" id="{DAAD6DDD-CC8B-4785-8510-85A0D7EC3FF5}"/>
              </a:ext>
            </a:extLst>
          </p:cNvPr>
          <p:cNvSpPr txBox="1"/>
          <p:nvPr/>
        </p:nvSpPr>
        <p:spPr>
          <a:xfrm>
            <a:off x="6259514" y="104461"/>
            <a:ext cx="3471862" cy="923330"/>
          </a:xfrm>
          <a:prstGeom prst="rect">
            <a:avLst/>
          </a:prstGeom>
          <a:noFill/>
        </p:spPr>
        <p:txBody>
          <a:bodyPr wrap="square" rtlCol="0">
            <a:spAutoFit/>
          </a:bodyPr>
          <a:lstStyle/>
          <a:p>
            <a:br>
              <a:rPr lang="en-US">
                <a:solidFill>
                  <a:srgbClr val="FFFF00"/>
                </a:solidFill>
              </a:rPr>
            </a:br>
            <a:r>
              <a:rPr lang="en-US">
                <a:solidFill>
                  <a:srgbClr val="FFFF00"/>
                </a:solidFill>
              </a:rPr>
              <a:t>Anyone else notice the “t”-test in the middle of the Summit?</a:t>
            </a:r>
          </a:p>
        </p:txBody>
      </p:sp>
      <p:pic>
        <p:nvPicPr>
          <p:cNvPr id="20" name="Picture 19" descr="A sign on the side of a building&#10;&#10;Description automatically generated">
            <a:extLst>
              <a:ext uri="{FF2B5EF4-FFF2-40B4-BE49-F238E27FC236}">
                <a16:creationId xmlns:a16="http://schemas.microsoft.com/office/drawing/2014/main" id="{A0A0C659-2C75-4CE9-9579-B59B094761CE}"/>
              </a:ext>
            </a:extLst>
          </p:cNvPr>
          <p:cNvPicPr>
            <a:picLocks noChangeAspect="1"/>
          </p:cNvPicPr>
          <p:nvPr/>
        </p:nvPicPr>
        <p:blipFill rotWithShape="1">
          <a:blip r:embed="rId4"/>
          <a:srcRect l="11568" t="4416" r="19229" b="9885"/>
          <a:stretch/>
        </p:blipFill>
        <p:spPr>
          <a:xfrm rot="5400000">
            <a:off x="9379278" y="530135"/>
            <a:ext cx="3270903" cy="2278422"/>
          </a:xfrm>
          <a:prstGeom prst="rect">
            <a:avLst/>
          </a:prstGeom>
        </p:spPr>
      </p:pic>
      <p:cxnSp>
        <p:nvCxnSpPr>
          <p:cNvPr id="18" name="Straight Arrow Connector 17">
            <a:extLst>
              <a:ext uri="{FF2B5EF4-FFF2-40B4-BE49-F238E27FC236}">
                <a16:creationId xmlns:a16="http://schemas.microsoft.com/office/drawing/2014/main" id="{60975016-DCC4-4C8A-B591-867AA77C9EFA}"/>
              </a:ext>
            </a:extLst>
          </p:cNvPr>
          <p:cNvCxnSpPr>
            <a:cxnSpLocks/>
          </p:cNvCxnSpPr>
          <p:nvPr/>
        </p:nvCxnSpPr>
        <p:spPr>
          <a:xfrm>
            <a:off x="9093555" y="950726"/>
            <a:ext cx="1147725" cy="769199"/>
          </a:xfrm>
          <a:prstGeom prst="straightConnector1">
            <a:avLst/>
          </a:prstGeom>
          <a:ln w="444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35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5013-23AC-4A7C-AD9C-64E0F8C55795}"/>
              </a:ext>
            </a:extLst>
          </p:cNvPr>
          <p:cNvSpPr>
            <a:spLocks noGrp="1"/>
          </p:cNvSpPr>
          <p:nvPr>
            <p:ph type="title"/>
          </p:nvPr>
        </p:nvSpPr>
        <p:spPr/>
        <p:txBody>
          <a:bodyPr/>
          <a:lstStyle/>
          <a:p>
            <a:r>
              <a:rPr lang="en-US"/>
              <a:t>The Evolution of the Idea</a:t>
            </a:r>
          </a:p>
        </p:txBody>
      </p:sp>
      <p:sp>
        <p:nvSpPr>
          <p:cNvPr id="3" name="Content Placeholder 2">
            <a:extLst>
              <a:ext uri="{FF2B5EF4-FFF2-40B4-BE49-F238E27FC236}">
                <a16:creationId xmlns:a16="http://schemas.microsoft.com/office/drawing/2014/main" id="{8AEC0973-CA25-4F41-B1AB-5E1AD9E8C236}"/>
              </a:ext>
            </a:extLst>
          </p:cNvPr>
          <p:cNvSpPr>
            <a:spLocks noGrp="1"/>
          </p:cNvSpPr>
          <p:nvPr>
            <p:ph idx="1"/>
          </p:nvPr>
        </p:nvSpPr>
        <p:spPr>
          <a:xfrm>
            <a:off x="622169" y="1321080"/>
            <a:ext cx="11227324" cy="5059282"/>
          </a:xfrm>
        </p:spPr>
        <p:txBody>
          <a:bodyPr>
            <a:normAutofit/>
          </a:bodyPr>
          <a:lstStyle/>
          <a:p>
            <a:r>
              <a:rPr lang="en-US" dirty="0"/>
              <a:t>The idea of doing a practical experiments summit evolved at KDD 2018 </a:t>
            </a:r>
          </a:p>
          <a:p>
            <a:pPr lvl="1"/>
            <a:r>
              <a:rPr lang="en-US" dirty="0"/>
              <a:t>The ExP team at Microsoft taught tutorials at SIGIR 2017, KDD 2017, and Strata 2018</a:t>
            </a:r>
          </a:p>
          <a:p>
            <a:pPr lvl="1"/>
            <a:r>
              <a:rPr lang="en-US" dirty="0"/>
              <a:t>A team from Yandex taught a tutorial at KDD 2018</a:t>
            </a:r>
          </a:p>
          <a:p>
            <a:pPr lvl="1"/>
            <a:r>
              <a:rPr lang="en-US" dirty="0" err="1"/>
              <a:t>Gleb</a:t>
            </a:r>
            <a:r>
              <a:rPr lang="en-US" dirty="0"/>
              <a:t> and others from Yandex asked if we should do a workshop on controlled experiments</a:t>
            </a:r>
          </a:p>
          <a:p>
            <a:pPr lvl="1"/>
            <a:r>
              <a:rPr lang="en-US" dirty="0"/>
              <a:t>I said, “I think MIT CODE is a fine workshop and I’m not sure we need another.”</a:t>
            </a:r>
          </a:p>
          <a:p>
            <a:r>
              <a:rPr lang="en-US" dirty="0"/>
              <a:t>On 9/3/2018 I suggested a summit with “folks from the biggest experimentation platforms to openly discuss:</a:t>
            </a:r>
          </a:p>
          <a:p>
            <a:pPr lvl="1"/>
            <a:r>
              <a:rPr lang="en-US"/>
              <a:t>Areas where we do something different</a:t>
            </a:r>
          </a:p>
          <a:p>
            <a:pPr lvl="1"/>
            <a:r>
              <a:rPr lang="en-US" dirty="0"/>
              <a:t>Challenges”</a:t>
            </a:r>
          </a:p>
          <a:p>
            <a:r>
              <a:rPr lang="en-US" dirty="0"/>
              <a:t>Diane Tang (Google) and Ya Xu (LinkedIn) agreed to co-chair this with me and help with hosting in the Bay Area (e.g., rooms) and expenses (e.g., food). </a:t>
            </a:r>
            <a:br>
              <a:rPr lang="en-US" dirty="0"/>
            </a:br>
            <a:r>
              <a:rPr lang="en-US" dirty="0"/>
              <a:t>Somit Gupta (Microsoft) volunteered to coordinate</a:t>
            </a:r>
          </a:p>
        </p:txBody>
      </p:sp>
      <p:sp>
        <p:nvSpPr>
          <p:cNvPr id="4" name="Date Placeholder 3">
            <a:extLst>
              <a:ext uri="{FF2B5EF4-FFF2-40B4-BE49-F238E27FC236}">
                <a16:creationId xmlns:a16="http://schemas.microsoft.com/office/drawing/2014/main" id="{61959690-B3FD-4DD1-B3A3-2006EB1FD45A}"/>
              </a:ext>
            </a:extLst>
          </p:cNvPr>
          <p:cNvSpPr>
            <a:spLocks noGrp="1"/>
          </p:cNvSpPr>
          <p:nvPr>
            <p:ph type="dt" sz="half" idx="10"/>
          </p:nvPr>
        </p:nvSpPr>
        <p:spPr/>
        <p:txBody>
          <a:bodyPr/>
          <a:lstStyle/>
          <a:p>
            <a:r>
              <a:rPr lang="en-US"/>
              <a:t>@RonnyK</a:t>
            </a:r>
          </a:p>
        </p:txBody>
      </p:sp>
      <p:sp>
        <p:nvSpPr>
          <p:cNvPr id="5" name="Slide Number Placeholder 4">
            <a:extLst>
              <a:ext uri="{FF2B5EF4-FFF2-40B4-BE49-F238E27FC236}">
                <a16:creationId xmlns:a16="http://schemas.microsoft.com/office/drawing/2014/main" id="{6ED11B2A-CB58-49F8-8BAD-B99DC3EAFCDF}"/>
              </a:ext>
            </a:extLst>
          </p:cNvPr>
          <p:cNvSpPr>
            <a:spLocks noGrp="1"/>
          </p:cNvSpPr>
          <p:nvPr>
            <p:ph type="sldNum" sz="quarter" idx="12"/>
          </p:nvPr>
        </p:nvSpPr>
        <p:spPr/>
        <p:txBody>
          <a:bodyPr/>
          <a:lstStyle/>
          <a:p>
            <a:fld id="{629637A9-119A-49DA-BD12-AAC58B377D80}" type="slidenum">
              <a:rPr lang="en-US" smtClean="0"/>
              <a:pPr/>
              <a:t>3</a:t>
            </a:fld>
            <a:endParaRPr lang="en-US"/>
          </a:p>
        </p:txBody>
      </p:sp>
      <p:pic>
        <p:nvPicPr>
          <p:cNvPr id="7" name="Picture 6" descr="A close up of a person in glasses looking at the camera&#10;&#10;Description automatically generated">
            <a:extLst>
              <a:ext uri="{FF2B5EF4-FFF2-40B4-BE49-F238E27FC236}">
                <a16:creationId xmlns:a16="http://schemas.microsoft.com/office/drawing/2014/main" id="{1010841C-24CC-4D46-88FC-A15941929A26}"/>
              </a:ext>
            </a:extLst>
          </p:cNvPr>
          <p:cNvPicPr>
            <a:picLocks noChangeAspect="1"/>
          </p:cNvPicPr>
          <p:nvPr/>
        </p:nvPicPr>
        <p:blipFill>
          <a:blip r:embed="rId2"/>
          <a:stretch>
            <a:fillRect/>
          </a:stretch>
        </p:blipFill>
        <p:spPr>
          <a:xfrm>
            <a:off x="10617798" y="1321080"/>
            <a:ext cx="1306189" cy="1306189"/>
          </a:xfrm>
          <a:prstGeom prst="rect">
            <a:avLst/>
          </a:prstGeom>
        </p:spPr>
      </p:pic>
    </p:spTree>
    <p:extLst>
      <p:ext uri="{BB962C8B-B14F-4D97-AF65-F5344CB8AC3E}">
        <p14:creationId xmlns:p14="http://schemas.microsoft.com/office/powerpoint/2010/main" val="273590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5013-23AC-4A7C-AD9C-64E0F8C55795}"/>
              </a:ext>
            </a:extLst>
          </p:cNvPr>
          <p:cNvSpPr>
            <a:spLocks noGrp="1"/>
          </p:cNvSpPr>
          <p:nvPr>
            <p:ph type="title"/>
          </p:nvPr>
        </p:nvSpPr>
        <p:spPr/>
        <p:txBody>
          <a:bodyPr/>
          <a:lstStyle/>
          <a:p>
            <a:r>
              <a:rPr lang="en-US"/>
              <a:t>The Evolution of the Idea (2)</a:t>
            </a:r>
          </a:p>
        </p:txBody>
      </p:sp>
      <p:sp>
        <p:nvSpPr>
          <p:cNvPr id="3" name="Content Placeholder 2">
            <a:extLst>
              <a:ext uri="{FF2B5EF4-FFF2-40B4-BE49-F238E27FC236}">
                <a16:creationId xmlns:a16="http://schemas.microsoft.com/office/drawing/2014/main" id="{8AEC0973-CA25-4F41-B1AB-5E1AD9E8C236}"/>
              </a:ext>
            </a:extLst>
          </p:cNvPr>
          <p:cNvSpPr>
            <a:spLocks noGrp="1"/>
          </p:cNvSpPr>
          <p:nvPr>
            <p:ph idx="1"/>
          </p:nvPr>
        </p:nvSpPr>
        <p:spPr>
          <a:xfrm>
            <a:off x="622169" y="1321080"/>
            <a:ext cx="11227324" cy="5059282"/>
          </a:xfrm>
        </p:spPr>
        <p:txBody>
          <a:bodyPr>
            <a:normAutofit/>
          </a:bodyPr>
          <a:lstStyle/>
          <a:p>
            <a:pPr marL="0" indent="0">
              <a:buNone/>
            </a:pPr>
            <a:r>
              <a:rPr lang="en-US"/>
              <a:t>Things moved quickly</a:t>
            </a:r>
          </a:p>
          <a:p>
            <a:r>
              <a:rPr lang="en-US"/>
              <a:t>On 9/14/2018 Somit Gupta sent a Doodle for dates in Dec, Jan, Feb</a:t>
            </a:r>
          </a:p>
          <a:p>
            <a:r>
              <a:rPr lang="en-US"/>
              <a:t>We quickly got an empty set of dates – no date worked even for the organizers</a:t>
            </a:r>
          </a:p>
          <a:p>
            <a:r>
              <a:rPr lang="en-US"/>
              <a:t>I pushed harder on my co-organizers and on 9/16/2018 we settled on Dec 13-14</a:t>
            </a:r>
          </a:p>
          <a:p>
            <a:r>
              <a:rPr lang="en-US"/>
              <a:t>On 9/18/2018, Got independent e-mail from Weitao Duan (LinkedIn) suggesting a Bay Area Experimentation Meetup on Dec 3 or 4.  I convinced him to align with our Dec 13 date when other experimenters are in town</a:t>
            </a:r>
            <a:br>
              <a:rPr lang="en-US"/>
            </a:br>
            <a:endParaRPr lang="en-US"/>
          </a:p>
        </p:txBody>
      </p:sp>
      <p:sp>
        <p:nvSpPr>
          <p:cNvPr id="4" name="Date Placeholder 3">
            <a:extLst>
              <a:ext uri="{FF2B5EF4-FFF2-40B4-BE49-F238E27FC236}">
                <a16:creationId xmlns:a16="http://schemas.microsoft.com/office/drawing/2014/main" id="{61959690-B3FD-4DD1-B3A3-2006EB1FD45A}"/>
              </a:ext>
            </a:extLst>
          </p:cNvPr>
          <p:cNvSpPr>
            <a:spLocks noGrp="1"/>
          </p:cNvSpPr>
          <p:nvPr>
            <p:ph type="dt" sz="half" idx="10"/>
          </p:nvPr>
        </p:nvSpPr>
        <p:spPr/>
        <p:txBody>
          <a:bodyPr/>
          <a:lstStyle/>
          <a:p>
            <a:r>
              <a:rPr lang="en-US"/>
              <a:t>@RonnyK</a:t>
            </a:r>
          </a:p>
        </p:txBody>
      </p:sp>
      <p:sp>
        <p:nvSpPr>
          <p:cNvPr id="5" name="Slide Number Placeholder 4">
            <a:extLst>
              <a:ext uri="{FF2B5EF4-FFF2-40B4-BE49-F238E27FC236}">
                <a16:creationId xmlns:a16="http://schemas.microsoft.com/office/drawing/2014/main" id="{6ED11B2A-CB58-49F8-8BAD-B99DC3EAFCDF}"/>
              </a:ext>
            </a:extLst>
          </p:cNvPr>
          <p:cNvSpPr>
            <a:spLocks noGrp="1"/>
          </p:cNvSpPr>
          <p:nvPr>
            <p:ph type="sldNum" sz="quarter" idx="12"/>
          </p:nvPr>
        </p:nvSpPr>
        <p:spPr/>
        <p:txBody>
          <a:bodyPr/>
          <a:lstStyle/>
          <a:p>
            <a:fld id="{629637A9-119A-49DA-BD12-AAC58B377D80}" type="slidenum">
              <a:rPr lang="en-US" smtClean="0"/>
              <a:pPr/>
              <a:t>4</a:t>
            </a:fld>
            <a:endParaRPr lang="en-US"/>
          </a:p>
        </p:txBody>
      </p:sp>
      <p:pic>
        <p:nvPicPr>
          <p:cNvPr id="8" name="Picture 7" descr="A group of people in a room&#10;&#10;Description automatically generated">
            <a:extLst>
              <a:ext uri="{FF2B5EF4-FFF2-40B4-BE49-F238E27FC236}">
                <a16:creationId xmlns:a16="http://schemas.microsoft.com/office/drawing/2014/main" id="{B8275BF1-3F6B-456E-8741-F32CC623B82C}"/>
              </a:ext>
            </a:extLst>
          </p:cNvPr>
          <p:cNvPicPr>
            <a:picLocks noChangeAspect="1"/>
          </p:cNvPicPr>
          <p:nvPr/>
        </p:nvPicPr>
        <p:blipFill>
          <a:blip r:embed="rId2"/>
          <a:stretch>
            <a:fillRect/>
          </a:stretch>
        </p:blipFill>
        <p:spPr>
          <a:xfrm>
            <a:off x="1321594" y="4562427"/>
            <a:ext cx="9548812" cy="2295573"/>
          </a:xfrm>
          <a:prstGeom prst="rect">
            <a:avLst/>
          </a:prstGeom>
        </p:spPr>
      </p:pic>
    </p:spTree>
    <p:extLst>
      <p:ext uri="{BB962C8B-B14F-4D97-AF65-F5344CB8AC3E}">
        <p14:creationId xmlns:p14="http://schemas.microsoft.com/office/powerpoint/2010/main" val="204249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F804-52AE-4658-A1BD-86C18D86197B}"/>
              </a:ext>
            </a:extLst>
          </p:cNvPr>
          <p:cNvSpPr>
            <a:spLocks noGrp="1"/>
          </p:cNvSpPr>
          <p:nvPr>
            <p:ph type="title"/>
          </p:nvPr>
        </p:nvSpPr>
        <p:spPr/>
        <p:txBody>
          <a:bodyPr/>
          <a:lstStyle/>
          <a:p>
            <a:r>
              <a:rPr lang="en-US"/>
              <a:t>Invites</a:t>
            </a:r>
          </a:p>
        </p:txBody>
      </p:sp>
      <p:sp>
        <p:nvSpPr>
          <p:cNvPr id="3" name="Content Placeholder 2">
            <a:extLst>
              <a:ext uri="{FF2B5EF4-FFF2-40B4-BE49-F238E27FC236}">
                <a16:creationId xmlns:a16="http://schemas.microsoft.com/office/drawing/2014/main" id="{1E501FF9-4608-4979-BAE5-CBB6984A7247}"/>
              </a:ext>
            </a:extLst>
          </p:cNvPr>
          <p:cNvSpPr>
            <a:spLocks noGrp="1"/>
          </p:cNvSpPr>
          <p:nvPr>
            <p:ph idx="1"/>
          </p:nvPr>
        </p:nvSpPr>
        <p:spPr>
          <a:xfrm>
            <a:off x="622169" y="1138674"/>
            <a:ext cx="11227324" cy="5250317"/>
          </a:xfrm>
        </p:spPr>
        <p:txBody>
          <a:bodyPr>
            <a:normAutofit/>
          </a:bodyPr>
          <a:lstStyle/>
          <a:p>
            <a:pPr marL="0" indent="0">
              <a:buNone/>
            </a:pPr>
            <a:r>
              <a:rPr lang="en-US"/>
              <a:t>Diane, Ya, and I made a very subjective call on</a:t>
            </a:r>
          </a:p>
          <a:p>
            <a:r>
              <a:rPr lang="en-US"/>
              <a:t>Companies to invite: Airbnb, Amazon, Booking.com, Facebook, Google, LinkedIn, Lyft, Microsoft, Netflix, Twitter, Uber, Yandex (no vendors)</a:t>
            </a:r>
          </a:p>
          <a:p>
            <a:r>
              <a:rPr lang="en-US"/>
              <a:t>Attendee allocation per company based on company size, platform capabilities, and publications</a:t>
            </a:r>
          </a:p>
          <a:p>
            <a:r>
              <a:rPr lang="en-US"/>
              <a:t>Agenda</a:t>
            </a:r>
          </a:p>
          <a:p>
            <a:pPr lvl="1"/>
            <a:r>
              <a:rPr lang="en-US"/>
              <a:t>5-minute intro from each company on organization, functions, people</a:t>
            </a:r>
          </a:p>
          <a:p>
            <a:pPr lvl="1"/>
            <a:r>
              <a:rPr lang="en-US"/>
              <a:t>Survey for topics of interest and spend a lot of time on these</a:t>
            </a:r>
          </a:p>
          <a:p>
            <a:pPr lvl="1"/>
            <a:r>
              <a:rPr lang="en-US"/>
              <a:t>No recruiting during summit days (keep that to the Meetup at night)</a:t>
            </a:r>
          </a:p>
          <a:p>
            <a:r>
              <a:rPr lang="en-US"/>
              <a:t>We didn’t know how many of the 12 companies would show up?</a:t>
            </a:r>
          </a:p>
          <a:p>
            <a:r>
              <a:rPr lang="en-US"/>
              <a:t>Guesses as to percentage? </a:t>
            </a:r>
          </a:p>
          <a:p>
            <a:r>
              <a:rPr lang="en-US"/>
              <a:t>108% (all invited and Guido Imbens from Stanford heard about it and asked to join </a:t>
            </a:r>
            <a:r>
              <a:rPr lang="en-US">
                <a:sym typeface="Wingdings" panose="05000000000000000000" pitchFamily="2" charset="2"/>
              </a:rPr>
              <a:t>)</a:t>
            </a:r>
            <a:endParaRPr lang="en-US"/>
          </a:p>
        </p:txBody>
      </p:sp>
      <p:sp>
        <p:nvSpPr>
          <p:cNvPr id="4" name="Date Placeholder 3">
            <a:extLst>
              <a:ext uri="{FF2B5EF4-FFF2-40B4-BE49-F238E27FC236}">
                <a16:creationId xmlns:a16="http://schemas.microsoft.com/office/drawing/2014/main" id="{0B9AA6EA-2685-4045-A9D7-9DFEEDBA2040}"/>
              </a:ext>
            </a:extLst>
          </p:cNvPr>
          <p:cNvSpPr>
            <a:spLocks noGrp="1"/>
          </p:cNvSpPr>
          <p:nvPr>
            <p:ph type="dt" sz="half" idx="10"/>
          </p:nvPr>
        </p:nvSpPr>
        <p:spPr/>
        <p:txBody>
          <a:bodyPr/>
          <a:lstStyle/>
          <a:p>
            <a:r>
              <a:rPr lang="en-US"/>
              <a:t>@RonnyK</a:t>
            </a:r>
          </a:p>
        </p:txBody>
      </p:sp>
      <p:sp>
        <p:nvSpPr>
          <p:cNvPr id="5" name="Slide Number Placeholder 4">
            <a:extLst>
              <a:ext uri="{FF2B5EF4-FFF2-40B4-BE49-F238E27FC236}">
                <a16:creationId xmlns:a16="http://schemas.microsoft.com/office/drawing/2014/main" id="{22AC5179-A7D4-42E9-9880-719162CA8BD7}"/>
              </a:ext>
            </a:extLst>
          </p:cNvPr>
          <p:cNvSpPr>
            <a:spLocks noGrp="1"/>
          </p:cNvSpPr>
          <p:nvPr>
            <p:ph type="sldNum" sz="quarter" idx="12"/>
          </p:nvPr>
        </p:nvSpPr>
        <p:spPr/>
        <p:txBody>
          <a:bodyPr/>
          <a:lstStyle/>
          <a:p>
            <a:fld id="{629637A9-119A-49DA-BD12-AAC58B377D80}" type="slidenum">
              <a:rPr lang="en-US" smtClean="0"/>
              <a:pPr/>
              <a:t>5</a:t>
            </a:fld>
            <a:endParaRPr lang="en-US"/>
          </a:p>
        </p:txBody>
      </p:sp>
    </p:spTree>
    <p:extLst>
      <p:ext uri="{BB962C8B-B14F-4D97-AF65-F5344CB8AC3E}">
        <p14:creationId xmlns:p14="http://schemas.microsoft.com/office/powerpoint/2010/main" val="384323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1D1812-30A2-499A-93C0-3C549B5EF19C}"/>
              </a:ext>
            </a:extLst>
          </p:cNvPr>
          <p:cNvSpPr>
            <a:spLocks noGrp="1"/>
          </p:cNvSpPr>
          <p:nvPr>
            <p:ph type="dt" sz="half" idx="10"/>
          </p:nvPr>
        </p:nvSpPr>
        <p:spPr>
          <a:xfrm>
            <a:off x="11354540" y="6571396"/>
            <a:ext cx="837460" cy="382069"/>
          </a:xfrm>
        </p:spPr>
        <p:txBody>
          <a:bodyPr/>
          <a:lstStyle/>
          <a:p>
            <a:r>
              <a:rPr lang="en-US"/>
              <a:t>@RonnyK</a:t>
            </a:r>
          </a:p>
        </p:txBody>
      </p:sp>
      <p:sp>
        <p:nvSpPr>
          <p:cNvPr id="5" name="Slide Number Placeholder 4">
            <a:extLst>
              <a:ext uri="{FF2B5EF4-FFF2-40B4-BE49-F238E27FC236}">
                <a16:creationId xmlns:a16="http://schemas.microsoft.com/office/drawing/2014/main" id="{00FE2E98-6AE3-4ACE-8991-42533716C2A0}"/>
              </a:ext>
            </a:extLst>
          </p:cNvPr>
          <p:cNvSpPr>
            <a:spLocks noGrp="1"/>
          </p:cNvSpPr>
          <p:nvPr>
            <p:ph type="sldNum" sz="quarter" idx="12"/>
          </p:nvPr>
        </p:nvSpPr>
        <p:spPr/>
        <p:txBody>
          <a:bodyPr/>
          <a:lstStyle/>
          <a:p>
            <a:fld id="{629637A9-119A-49DA-BD12-AAC58B377D80}" type="slidenum">
              <a:rPr lang="en-US" smtClean="0"/>
              <a:pPr/>
              <a:t>6</a:t>
            </a:fld>
            <a:endParaRPr lang="en-US"/>
          </a:p>
        </p:txBody>
      </p:sp>
      <p:graphicFrame>
        <p:nvGraphicFramePr>
          <p:cNvPr id="8" name="Table 8">
            <a:extLst>
              <a:ext uri="{FF2B5EF4-FFF2-40B4-BE49-F238E27FC236}">
                <a16:creationId xmlns:a16="http://schemas.microsoft.com/office/drawing/2014/main" id="{88CA5896-92E0-459E-BE05-EBC78BE96236}"/>
              </a:ext>
            </a:extLst>
          </p:cNvPr>
          <p:cNvGraphicFramePr>
            <a:graphicFrameLocks noGrp="1"/>
          </p:cNvGraphicFramePr>
          <p:nvPr>
            <p:extLst>
              <p:ext uri="{D42A27DB-BD31-4B8C-83A1-F6EECF244321}">
                <p14:modId xmlns:p14="http://schemas.microsoft.com/office/powerpoint/2010/main" val="1773542411"/>
              </p:ext>
            </p:extLst>
          </p:nvPr>
        </p:nvGraphicFramePr>
        <p:xfrm>
          <a:off x="622169" y="1191236"/>
          <a:ext cx="11129564" cy="5380160"/>
        </p:xfrm>
        <a:graphic>
          <a:graphicData uri="http://schemas.openxmlformats.org/drawingml/2006/table">
            <a:tbl>
              <a:tblPr firstRow="1" bandRow="1">
                <a:tableStyleId>{5940675A-B579-460E-94D1-54222C63F5DA}</a:tableStyleId>
              </a:tblPr>
              <a:tblGrid>
                <a:gridCol w="5328324">
                  <a:extLst>
                    <a:ext uri="{9D8B030D-6E8A-4147-A177-3AD203B41FA5}">
                      <a16:colId xmlns:a16="http://schemas.microsoft.com/office/drawing/2014/main" val="1201101432"/>
                    </a:ext>
                  </a:extLst>
                </a:gridCol>
                <a:gridCol w="5801240">
                  <a:extLst>
                    <a:ext uri="{9D8B030D-6E8A-4147-A177-3AD203B41FA5}">
                      <a16:colId xmlns:a16="http://schemas.microsoft.com/office/drawing/2014/main" val="1076652050"/>
                    </a:ext>
                  </a:extLst>
                </a:gridCol>
              </a:tblGrid>
              <a:tr h="858800">
                <a:tc>
                  <a:txBody>
                    <a:bodyPr/>
                    <a:lstStyle/>
                    <a:p>
                      <a:r>
                        <a:rPr lang="en-US" sz="1600" dirty="0"/>
                        <a:t>Organizers:</a:t>
                      </a:r>
                      <a:br>
                        <a:rPr lang="en-US" sz="1600" dirty="0"/>
                      </a:br>
                      <a:r>
                        <a:rPr lang="en-US" sz="1600" dirty="0"/>
                        <a:t>Somit Gupta, Microsoft</a:t>
                      </a:r>
                      <a:br>
                        <a:rPr lang="en-US" sz="1600" dirty="0"/>
                      </a:br>
                      <a:r>
                        <a:rPr lang="en-US" sz="1600" dirty="0"/>
                        <a:t>Ronny Kohavi, Microsoft</a:t>
                      </a:r>
                    </a:p>
                  </a:txBody>
                  <a:tcPr/>
                </a:tc>
                <a:tc>
                  <a:txBody>
                    <a:bodyPr/>
                    <a:lstStyle/>
                    <a:p>
                      <a:endParaRPr lang="en-US" sz="1800" dirty="0"/>
                    </a:p>
                    <a:p>
                      <a:r>
                        <a:rPr lang="en-US" sz="1800" dirty="0"/>
                        <a:t>Diane Tang, Google</a:t>
                      </a:r>
                      <a:br>
                        <a:rPr lang="en-US" sz="1800" dirty="0"/>
                      </a:br>
                      <a:r>
                        <a:rPr lang="en-US" sz="1800" dirty="0"/>
                        <a:t>Ya Xu, LinkedIn</a:t>
                      </a:r>
                      <a:endParaRPr lang="en-US" dirty="0"/>
                    </a:p>
                  </a:txBody>
                  <a:tcPr/>
                </a:tc>
                <a:extLst>
                  <a:ext uri="{0D108BD9-81ED-4DB2-BD59-A6C34878D82A}">
                    <a16:rowId xmlns:a16="http://schemas.microsoft.com/office/drawing/2014/main" val="2308430592"/>
                  </a:ext>
                </a:extLst>
              </a:tr>
              <a:tr h="4465760">
                <a:tc>
                  <a:txBody>
                    <a:bodyPr/>
                    <a:lstStyle/>
                    <a:p>
                      <a:r>
                        <a:rPr lang="en-US" dirty="0"/>
                        <a:t>Reid Andersen, Airbnb</a:t>
                      </a:r>
                      <a:br>
                        <a:rPr lang="en-US" dirty="0"/>
                      </a:br>
                      <a:r>
                        <a:rPr lang="en-US" dirty="0"/>
                        <a:t>Eytan Bakshy, Facebook </a:t>
                      </a:r>
                      <a:br>
                        <a:rPr lang="en-US" dirty="0"/>
                      </a:br>
                      <a:r>
                        <a:rPr lang="en-US" dirty="0"/>
                        <a:t>Niall Cardin, Google</a:t>
                      </a:r>
                      <a:br>
                        <a:rPr lang="en-US" dirty="0"/>
                      </a:br>
                      <a:r>
                        <a:rPr lang="en-US" dirty="0" err="1"/>
                        <a:t>Sumitha</a:t>
                      </a:r>
                      <a:r>
                        <a:rPr lang="en-US" dirty="0"/>
                        <a:t> Chandran, Lyft</a:t>
                      </a:r>
                      <a:br>
                        <a:rPr lang="en-US" dirty="0"/>
                      </a:br>
                      <a:r>
                        <a:rPr lang="en-US" dirty="0"/>
                        <a:t>Nanyu Chen, LinkedIn</a:t>
                      </a:r>
                      <a:br>
                        <a:rPr lang="en-US" dirty="0"/>
                      </a:br>
                      <a:r>
                        <a:rPr lang="en-US" dirty="0"/>
                        <a:t>Dominic </a:t>
                      </a:r>
                      <a:r>
                        <a:rPr lang="en-US" dirty="0" err="1"/>
                        <a:t>Coey</a:t>
                      </a:r>
                      <a:r>
                        <a:rPr lang="en-US" dirty="0"/>
                        <a:t>, Facebook</a:t>
                      </a:r>
                      <a:br>
                        <a:rPr lang="en-US" dirty="0"/>
                      </a:br>
                      <a:r>
                        <a:rPr lang="en-US" dirty="0"/>
                        <a:t>Mike Curtis, Google</a:t>
                      </a:r>
                      <a:br>
                        <a:rPr lang="en-US" dirty="0"/>
                      </a:br>
                      <a:r>
                        <a:rPr lang="en-US" dirty="0"/>
                        <a:t>Alex Deng, Microsoft</a:t>
                      </a:r>
                      <a:br>
                        <a:rPr lang="en-US" dirty="0"/>
                      </a:br>
                      <a:r>
                        <a:rPr lang="en-US" dirty="0"/>
                        <a:t>Weitao Duan, LinkedIn</a:t>
                      </a:r>
                      <a:br>
                        <a:rPr lang="en-US" dirty="0"/>
                      </a:br>
                      <a:r>
                        <a:rPr lang="en-US" dirty="0"/>
                        <a:t>Peter Forbes, Netflix</a:t>
                      </a:r>
                      <a:br>
                        <a:rPr lang="en-US" dirty="0"/>
                      </a:br>
                      <a:r>
                        <a:rPr lang="en-US" dirty="0"/>
                        <a:t>Brian Frasca, Microsoft</a:t>
                      </a:r>
                      <a:br>
                        <a:rPr lang="en-US" dirty="0"/>
                      </a:br>
                      <a:r>
                        <a:rPr lang="en-US" dirty="0"/>
                        <a:t>Tommy Guy, Microsoft</a:t>
                      </a:r>
                      <a:br>
                        <a:rPr lang="en-US" dirty="0"/>
                      </a:br>
                      <a:r>
                        <a:rPr lang="en-US" dirty="0"/>
                        <a:t>Guido W. Imbens, Stanford</a:t>
                      </a:r>
                      <a:br>
                        <a:rPr lang="en-US" dirty="0"/>
                      </a:br>
                      <a:r>
                        <a:rPr lang="en-US" dirty="0"/>
                        <a:t>Guillaume Saint Jacques, LinkedIn</a:t>
                      </a:r>
                      <a:br>
                        <a:rPr lang="en-US" dirty="0"/>
                      </a:br>
                      <a:r>
                        <a:rPr lang="en-US" dirty="0"/>
                        <a:t>Pranav </a:t>
                      </a:r>
                      <a:r>
                        <a:rPr lang="en-US" dirty="0" err="1"/>
                        <a:t>Kantawala</a:t>
                      </a:r>
                      <a:r>
                        <a:rPr lang="en-US" dirty="0"/>
                        <a:t>, Google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Ilya Katsev, Yandex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Moshe </a:t>
                      </a:r>
                      <a:r>
                        <a:rPr lang="en-US" dirty="0" err="1"/>
                        <a:t>Katzwer</a:t>
                      </a:r>
                      <a:r>
                        <a:rPr lang="en-US" dirty="0"/>
                        <a:t>, Uber</a:t>
                      </a:r>
                      <a:br>
                        <a:rPr lang="en-US" dirty="0"/>
                      </a:br>
                      <a:r>
                        <a:rPr lang="en-US" dirty="0"/>
                        <a:t>Mikael </a:t>
                      </a:r>
                      <a:r>
                        <a:rPr lang="en-US" dirty="0" err="1"/>
                        <a:t>Konutgan</a:t>
                      </a:r>
                      <a:r>
                        <a:rPr lang="en-US" dirty="0"/>
                        <a:t>, Facebook</a:t>
                      </a:r>
                      <a:br>
                        <a:rPr lang="en-US" dirty="0"/>
                      </a:br>
                      <a:r>
                        <a:rPr lang="en-US" dirty="0"/>
                        <a:t>Elena </a:t>
                      </a:r>
                      <a:r>
                        <a:rPr lang="en-US" dirty="0" err="1"/>
                        <a:t>Kunakova</a:t>
                      </a:r>
                      <a:r>
                        <a:rPr lang="en-US" dirty="0"/>
                        <a:t>, Yandex</a:t>
                      </a:r>
                      <a:br>
                        <a:rPr lang="en-US" dirty="0"/>
                      </a:br>
                      <a:r>
                        <a:rPr lang="en-US" dirty="0" err="1"/>
                        <a:t>Minyong</a:t>
                      </a:r>
                      <a:r>
                        <a:rPr lang="en-US" dirty="0"/>
                        <a:t> Lee, Airbnb</a:t>
                      </a:r>
                      <a:br>
                        <a:rPr lang="en-US" dirty="0"/>
                      </a:br>
                      <a:r>
                        <a:rPr lang="en-US" dirty="0"/>
                        <a:t>MJ Lee, Lyft</a:t>
                      </a:r>
                      <a:br>
                        <a:rPr lang="en-US" dirty="0"/>
                      </a:br>
                      <a:r>
                        <a:rPr lang="en-US" dirty="0"/>
                        <a:t>Joseph Liu, Twitter</a:t>
                      </a:r>
                      <a:br>
                        <a:rPr lang="en-US" dirty="0"/>
                      </a:br>
                      <a:r>
                        <a:rPr lang="en-US" dirty="0"/>
                        <a:t>James McQueen, Amazon</a:t>
                      </a:r>
                      <a:br>
                        <a:rPr lang="en-US" dirty="0"/>
                      </a:br>
                      <a:r>
                        <a:rPr lang="en-US" dirty="0"/>
                        <a:t>Amir </a:t>
                      </a:r>
                      <a:r>
                        <a:rPr lang="en-US" dirty="0" err="1"/>
                        <a:t>Najmi</a:t>
                      </a:r>
                      <a:r>
                        <a:rPr lang="en-US" dirty="0"/>
                        <a:t>, Google</a:t>
                      </a:r>
                      <a:br>
                        <a:rPr lang="en-US" dirty="0"/>
                      </a:br>
                      <a:r>
                        <a:rPr lang="en-US" dirty="0"/>
                        <a:t>Brent Smith, Amazon</a:t>
                      </a:r>
                      <a:br>
                        <a:rPr lang="en-US" dirty="0"/>
                      </a:br>
                      <a:r>
                        <a:rPr lang="en-US" dirty="0"/>
                        <a:t>Vivek </a:t>
                      </a:r>
                      <a:r>
                        <a:rPr lang="en-US" dirty="0" err="1"/>
                        <a:t>Trehan</a:t>
                      </a:r>
                      <a:r>
                        <a:rPr lang="en-US" dirty="0"/>
                        <a:t>, Uber</a:t>
                      </a:r>
                      <a:br>
                        <a:rPr lang="en-US" dirty="0"/>
                      </a:br>
                      <a:r>
                        <a:rPr lang="en-US" dirty="0"/>
                        <a:t>Lukas Vermeer, Booking</a:t>
                      </a:r>
                      <a:br>
                        <a:rPr lang="en-US" dirty="0"/>
                      </a:br>
                      <a:r>
                        <a:rPr lang="en-US" dirty="0"/>
                        <a:t>Toby Walker, Microsoft</a:t>
                      </a:r>
                      <a:br>
                        <a:rPr lang="en-US" dirty="0"/>
                      </a:br>
                      <a:r>
                        <a:rPr lang="en-US" dirty="0"/>
                        <a:t>Jeffrey Wong, Netflix</a:t>
                      </a:r>
                      <a:br>
                        <a:rPr lang="en-US" dirty="0"/>
                      </a:br>
                      <a:r>
                        <a:rPr lang="en-US" dirty="0"/>
                        <a:t>Igor </a:t>
                      </a:r>
                      <a:r>
                        <a:rPr lang="en-US" dirty="0" err="1"/>
                        <a:t>Yashkov</a:t>
                      </a:r>
                      <a:r>
                        <a:rPr lang="en-US" dirty="0"/>
                        <a:t>, Yandex</a:t>
                      </a:r>
                    </a:p>
                  </a:txBody>
                  <a:tcPr/>
                </a:tc>
                <a:extLst>
                  <a:ext uri="{0D108BD9-81ED-4DB2-BD59-A6C34878D82A}">
                    <a16:rowId xmlns:a16="http://schemas.microsoft.com/office/drawing/2014/main" val="2404591350"/>
                  </a:ext>
                </a:extLst>
              </a:tr>
            </a:tbl>
          </a:graphicData>
        </a:graphic>
      </p:graphicFrame>
      <p:sp>
        <p:nvSpPr>
          <p:cNvPr id="11" name="Title 10">
            <a:extLst>
              <a:ext uri="{FF2B5EF4-FFF2-40B4-BE49-F238E27FC236}">
                <a16:creationId xmlns:a16="http://schemas.microsoft.com/office/drawing/2014/main" id="{24EB1CCC-D42C-45D0-82EB-F77EC6D3103B}"/>
              </a:ext>
            </a:extLst>
          </p:cNvPr>
          <p:cNvSpPr>
            <a:spLocks noGrp="1"/>
          </p:cNvSpPr>
          <p:nvPr>
            <p:ph type="title"/>
          </p:nvPr>
        </p:nvSpPr>
        <p:spPr>
          <a:xfrm>
            <a:off x="573289" y="153964"/>
            <a:ext cx="11227324" cy="769199"/>
          </a:xfrm>
        </p:spPr>
        <p:txBody>
          <a:bodyPr/>
          <a:lstStyle/>
          <a:p>
            <a:r>
              <a:rPr lang="en-US" sz="4400"/>
              <a:t>Attendees</a:t>
            </a:r>
            <a:endParaRPr lang="en-US"/>
          </a:p>
        </p:txBody>
      </p:sp>
    </p:spTree>
    <p:extLst>
      <p:ext uri="{BB962C8B-B14F-4D97-AF65-F5344CB8AC3E}">
        <p14:creationId xmlns:p14="http://schemas.microsoft.com/office/powerpoint/2010/main" val="326713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1BF8-891B-4B46-B094-B1D43AA1079E}"/>
              </a:ext>
            </a:extLst>
          </p:cNvPr>
          <p:cNvSpPr>
            <a:spLocks noGrp="1"/>
          </p:cNvSpPr>
          <p:nvPr>
            <p:ph type="title"/>
          </p:nvPr>
        </p:nvSpPr>
        <p:spPr/>
        <p:txBody>
          <a:bodyPr/>
          <a:lstStyle/>
          <a:p>
            <a:r>
              <a:rPr lang="en-US"/>
              <a:t>Challenge 1 – Long Term Effects</a:t>
            </a:r>
          </a:p>
        </p:txBody>
      </p:sp>
      <p:sp>
        <p:nvSpPr>
          <p:cNvPr id="3" name="Content Placeholder 2">
            <a:extLst>
              <a:ext uri="{FF2B5EF4-FFF2-40B4-BE49-F238E27FC236}">
                <a16:creationId xmlns:a16="http://schemas.microsoft.com/office/drawing/2014/main" id="{888D00B8-E62A-4102-A35E-0EF0AC6E4A08}"/>
              </a:ext>
            </a:extLst>
          </p:cNvPr>
          <p:cNvSpPr>
            <a:spLocks noGrp="1"/>
          </p:cNvSpPr>
          <p:nvPr>
            <p:ph idx="1"/>
          </p:nvPr>
        </p:nvSpPr>
        <p:spPr>
          <a:xfrm>
            <a:off x="622169" y="1308511"/>
            <a:ext cx="11227324" cy="5441352"/>
          </a:xfrm>
        </p:spPr>
        <p:txBody>
          <a:bodyPr>
            <a:normAutofit/>
          </a:bodyPr>
          <a:lstStyle/>
          <a:p>
            <a:pPr marL="0" indent="0">
              <a:buNone/>
            </a:pPr>
            <a:r>
              <a:rPr lang="en-US" sz="3200"/>
              <a:t>Key metrics of interest lag</a:t>
            </a:r>
          </a:p>
          <a:p>
            <a:r>
              <a:rPr lang="en-US" sz="2800"/>
              <a:t>Lag by definition</a:t>
            </a:r>
          </a:p>
          <a:p>
            <a:pPr lvl="1"/>
            <a:r>
              <a:rPr lang="en-US" sz="2400"/>
              <a:t>Shareholders want long-term stock appreciation but running experiments (e.g., interrupted time series) and watching the stock price isn’t very useful</a:t>
            </a:r>
          </a:p>
          <a:p>
            <a:pPr lvl="1"/>
            <a:r>
              <a:rPr lang="en-US" sz="2400"/>
              <a:t>Satisfaction from booking a vacation rental or hotel room may be months away</a:t>
            </a:r>
          </a:p>
          <a:p>
            <a:pPr lvl="1"/>
            <a:r>
              <a:rPr lang="en-US" sz="2400"/>
              <a:t>Net revenue lags if cancellations and returns are included</a:t>
            </a:r>
          </a:p>
          <a:p>
            <a:pPr lvl="1"/>
            <a:r>
              <a:rPr lang="en-US" sz="2400"/>
              <a:t>Renewal for annual service is months away for most users</a:t>
            </a:r>
          </a:p>
          <a:p>
            <a:r>
              <a:rPr lang="en-US" sz="2800"/>
              <a:t>Learning effects: increasing ads per page (usually of lower quality) increases short-term revenue, but causes attrition and ad blindness in the long-term</a:t>
            </a:r>
          </a:p>
          <a:p>
            <a:r>
              <a:rPr lang="en-US" sz="2800"/>
              <a:t>Market effects: In multi-sided markets, such as search (users, advertisers), rideshares (riders, drivers), and home-sharing (guests, hosts) equilibrium takes time</a:t>
            </a:r>
          </a:p>
        </p:txBody>
      </p:sp>
      <p:sp>
        <p:nvSpPr>
          <p:cNvPr id="4" name="Date Placeholder 3">
            <a:extLst>
              <a:ext uri="{FF2B5EF4-FFF2-40B4-BE49-F238E27FC236}">
                <a16:creationId xmlns:a16="http://schemas.microsoft.com/office/drawing/2014/main" id="{B328E5CC-57E4-4DB9-B2BD-6EC774BD54A6}"/>
              </a:ext>
            </a:extLst>
          </p:cNvPr>
          <p:cNvSpPr>
            <a:spLocks noGrp="1"/>
          </p:cNvSpPr>
          <p:nvPr>
            <p:ph type="dt" sz="half" idx="10"/>
          </p:nvPr>
        </p:nvSpPr>
        <p:spPr/>
        <p:txBody>
          <a:bodyPr/>
          <a:lstStyle/>
          <a:p>
            <a:r>
              <a:rPr lang="en-US"/>
              <a:t>@RonnyK</a:t>
            </a:r>
          </a:p>
        </p:txBody>
      </p:sp>
      <p:sp>
        <p:nvSpPr>
          <p:cNvPr id="5" name="Slide Number Placeholder 4">
            <a:extLst>
              <a:ext uri="{FF2B5EF4-FFF2-40B4-BE49-F238E27FC236}">
                <a16:creationId xmlns:a16="http://schemas.microsoft.com/office/drawing/2014/main" id="{F7E18992-AE92-4DEC-9C1F-8A2D24E5F423}"/>
              </a:ext>
            </a:extLst>
          </p:cNvPr>
          <p:cNvSpPr>
            <a:spLocks noGrp="1"/>
          </p:cNvSpPr>
          <p:nvPr>
            <p:ph type="sldNum" sz="quarter" idx="12"/>
          </p:nvPr>
        </p:nvSpPr>
        <p:spPr/>
        <p:txBody>
          <a:bodyPr/>
          <a:lstStyle/>
          <a:p>
            <a:fld id="{629637A9-119A-49DA-BD12-AAC58B377D80}" type="slidenum">
              <a:rPr lang="en-US" smtClean="0"/>
              <a:pPr/>
              <a:t>7</a:t>
            </a:fld>
            <a:endParaRPr lang="en-US"/>
          </a:p>
        </p:txBody>
      </p:sp>
    </p:spTree>
    <p:extLst>
      <p:ext uri="{BB962C8B-B14F-4D97-AF65-F5344CB8AC3E}">
        <p14:creationId xmlns:p14="http://schemas.microsoft.com/office/powerpoint/2010/main" val="9097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1BF8-891B-4B46-B094-B1D43AA1079E}"/>
              </a:ext>
            </a:extLst>
          </p:cNvPr>
          <p:cNvSpPr>
            <a:spLocks noGrp="1"/>
          </p:cNvSpPr>
          <p:nvPr>
            <p:ph type="title"/>
          </p:nvPr>
        </p:nvSpPr>
        <p:spPr/>
        <p:txBody>
          <a:bodyPr/>
          <a:lstStyle/>
          <a:p>
            <a:r>
              <a:rPr lang="en-US"/>
              <a:t>Challenge 1 - Solutions and Issues (1/2)</a:t>
            </a:r>
          </a:p>
        </p:txBody>
      </p:sp>
      <p:sp>
        <p:nvSpPr>
          <p:cNvPr id="3" name="Content Placeholder 2">
            <a:extLst>
              <a:ext uri="{FF2B5EF4-FFF2-40B4-BE49-F238E27FC236}">
                <a16:creationId xmlns:a16="http://schemas.microsoft.com/office/drawing/2014/main" id="{888D00B8-E62A-4102-A35E-0EF0AC6E4A08}"/>
              </a:ext>
            </a:extLst>
          </p:cNvPr>
          <p:cNvSpPr>
            <a:spLocks noGrp="1"/>
          </p:cNvSpPr>
          <p:nvPr>
            <p:ph idx="1"/>
          </p:nvPr>
        </p:nvSpPr>
        <p:spPr>
          <a:xfrm>
            <a:off x="430683" y="1321079"/>
            <a:ext cx="11493304" cy="5250317"/>
          </a:xfrm>
        </p:spPr>
        <p:txBody>
          <a:bodyPr>
            <a:normAutofit/>
          </a:bodyPr>
          <a:lstStyle/>
          <a:p>
            <a:pPr marL="0" indent="0">
              <a:buNone/>
            </a:pPr>
            <a:r>
              <a:rPr lang="en-US" sz="3200"/>
              <a:t>Possible solutions to the long-term problem and their issues</a:t>
            </a:r>
          </a:p>
          <a:p>
            <a:r>
              <a:rPr lang="en-US" sz="3200"/>
              <a:t>Long-term experiments</a:t>
            </a:r>
          </a:p>
          <a:p>
            <a:pPr marL="633413" lvl="1" indent="-295275"/>
            <a:r>
              <a:rPr lang="en-US" sz="2800"/>
              <a:t>Long experiment cycles hurt agility and the desire to learn from many</a:t>
            </a:r>
            <a:br>
              <a:rPr lang="en-US" sz="2800"/>
            </a:br>
            <a:r>
              <a:rPr lang="en-US" sz="2800"/>
              <a:t>shorter and varied experiments</a:t>
            </a:r>
          </a:p>
          <a:p>
            <a:pPr marL="633413" lvl="1" indent="-295275"/>
            <a:r>
              <a:rPr lang="en-US" sz="2800"/>
              <a:t>Hard to run multi-month experiments without logged-in users (cookie loss)</a:t>
            </a:r>
          </a:p>
          <a:p>
            <a:pPr marL="338138" indent="-338138"/>
            <a:r>
              <a:rPr lang="en-US" sz="3200"/>
              <a:t>Use proxies: metrics that are predictive of the long-term metrics of interest</a:t>
            </a:r>
          </a:p>
          <a:p>
            <a:pPr marL="493586" lvl="1" indent="-338138"/>
            <a:r>
              <a:rPr lang="en-US" sz="2800"/>
              <a:t>Proxies may correlate, but not be causal (e.g., Netflix found predictors for retention using logistic regression)</a:t>
            </a:r>
          </a:p>
          <a:p>
            <a:pPr marL="493586" lvl="1" indent="-338138"/>
            <a:r>
              <a:rPr lang="en-US" sz="2800"/>
              <a:t>It is important that there exist some believable causal model (e.g., Bing and Google have estimates based on user utility)</a:t>
            </a:r>
          </a:p>
          <a:p>
            <a:pPr lvl="1"/>
            <a:endParaRPr lang="en-US" sz="2800"/>
          </a:p>
          <a:p>
            <a:pPr lvl="1"/>
            <a:endParaRPr lang="en-US" sz="2800"/>
          </a:p>
        </p:txBody>
      </p:sp>
      <p:sp>
        <p:nvSpPr>
          <p:cNvPr id="4" name="Date Placeholder 3">
            <a:extLst>
              <a:ext uri="{FF2B5EF4-FFF2-40B4-BE49-F238E27FC236}">
                <a16:creationId xmlns:a16="http://schemas.microsoft.com/office/drawing/2014/main" id="{B328E5CC-57E4-4DB9-B2BD-6EC774BD54A6}"/>
              </a:ext>
            </a:extLst>
          </p:cNvPr>
          <p:cNvSpPr>
            <a:spLocks noGrp="1"/>
          </p:cNvSpPr>
          <p:nvPr>
            <p:ph type="dt" sz="half" idx="10"/>
          </p:nvPr>
        </p:nvSpPr>
        <p:spPr/>
        <p:txBody>
          <a:bodyPr/>
          <a:lstStyle/>
          <a:p>
            <a:r>
              <a:rPr lang="en-US"/>
              <a:t>@RonnyK</a:t>
            </a:r>
          </a:p>
        </p:txBody>
      </p:sp>
      <p:sp>
        <p:nvSpPr>
          <p:cNvPr id="5" name="Slide Number Placeholder 4">
            <a:extLst>
              <a:ext uri="{FF2B5EF4-FFF2-40B4-BE49-F238E27FC236}">
                <a16:creationId xmlns:a16="http://schemas.microsoft.com/office/drawing/2014/main" id="{F7E18992-AE92-4DEC-9C1F-8A2D24E5F423}"/>
              </a:ext>
            </a:extLst>
          </p:cNvPr>
          <p:cNvSpPr>
            <a:spLocks noGrp="1"/>
          </p:cNvSpPr>
          <p:nvPr>
            <p:ph type="sldNum" sz="quarter" idx="12"/>
          </p:nvPr>
        </p:nvSpPr>
        <p:spPr/>
        <p:txBody>
          <a:bodyPr/>
          <a:lstStyle/>
          <a:p>
            <a:fld id="{629637A9-119A-49DA-BD12-AAC58B377D80}" type="slidenum">
              <a:rPr lang="en-US" smtClean="0"/>
              <a:pPr/>
              <a:t>8</a:t>
            </a:fld>
            <a:endParaRPr lang="en-US"/>
          </a:p>
        </p:txBody>
      </p:sp>
    </p:spTree>
    <p:extLst>
      <p:ext uri="{BB962C8B-B14F-4D97-AF65-F5344CB8AC3E}">
        <p14:creationId xmlns:p14="http://schemas.microsoft.com/office/powerpoint/2010/main" val="299718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1BF8-891B-4B46-B094-B1D43AA1079E}"/>
              </a:ext>
            </a:extLst>
          </p:cNvPr>
          <p:cNvSpPr>
            <a:spLocks noGrp="1"/>
          </p:cNvSpPr>
          <p:nvPr>
            <p:ph type="title"/>
          </p:nvPr>
        </p:nvSpPr>
        <p:spPr/>
        <p:txBody>
          <a:bodyPr/>
          <a:lstStyle/>
          <a:p>
            <a:r>
              <a:rPr lang="en-US"/>
              <a:t>Challenge 1 Solutions (2/2)</a:t>
            </a:r>
          </a:p>
        </p:txBody>
      </p:sp>
      <p:sp>
        <p:nvSpPr>
          <p:cNvPr id="3" name="Content Placeholder 2">
            <a:extLst>
              <a:ext uri="{FF2B5EF4-FFF2-40B4-BE49-F238E27FC236}">
                <a16:creationId xmlns:a16="http://schemas.microsoft.com/office/drawing/2014/main" id="{888D00B8-E62A-4102-A35E-0EF0AC6E4A08}"/>
              </a:ext>
            </a:extLst>
          </p:cNvPr>
          <p:cNvSpPr>
            <a:spLocks noGrp="1"/>
          </p:cNvSpPr>
          <p:nvPr>
            <p:ph idx="1"/>
          </p:nvPr>
        </p:nvSpPr>
        <p:spPr>
          <a:xfrm>
            <a:off x="430683" y="1321079"/>
            <a:ext cx="11493304" cy="5250317"/>
          </a:xfrm>
        </p:spPr>
        <p:txBody>
          <a:bodyPr>
            <a:normAutofit/>
          </a:bodyPr>
          <a:lstStyle/>
          <a:p>
            <a:pPr marL="0" indent="0">
              <a:buNone/>
            </a:pPr>
            <a:r>
              <a:rPr lang="en-US" sz="3200"/>
              <a:t>More solutions and the long-term problem</a:t>
            </a:r>
            <a:endParaRPr lang="en-US" sz="2800"/>
          </a:p>
          <a:p>
            <a:pPr marL="338138" indent="-338138"/>
            <a:r>
              <a:rPr lang="en-US" sz="2800"/>
              <a:t>Model user learning – explicitly model the user learning effects (e.g., cookie-cookie-day).  See </a:t>
            </a:r>
            <a:r>
              <a:rPr lang="en-US" sz="2800" err="1"/>
              <a:t>Henhold</a:t>
            </a:r>
            <a:r>
              <a:rPr lang="en-US" sz="2800"/>
              <a:t> </a:t>
            </a:r>
            <a:r>
              <a:rPr lang="en-US" sz="2800" err="1"/>
              <a:t>etal</a:t>
            </a:r>
            <a:r>
              <a:rPr lang="en-US" sz="2800"/>
              <a:t>. 2015</a:t>
            </a:r>
          </a:p>
          <a:p>
            <a:pPr marL="338138" indent="-338138"/>
            <a:r>
              <a:rPr lang="en-US" sz="2800"/>
              <a:t>Surrogates – a surrogate lies on the causal path between the treatment and the long-term outcome and meets conditional independence conditions.</a:t>
            </a:r>
            <a:br>
              <a:rPr lang="en-US" sz="2800"/>
            </a:br>
            <a:r>
              <a:rPr lang="en-US" sz="2800"/>
              <a:t>Multiple surrogates can be useful; see Athey et al. 2016</a:t>
            </a:r>
          </a:p>
          <a:p>
            <a:pPr marL="0" indent="0">
              <a:buNone/>
            </a:pPr>
            <a:endParaRPr lang="en-US" sz="3200"/>
          </a:p>
        </p:txBody>
      </p:sp>
      <p:sp>
        <p:nvSpPr>
          <p:cNvPr id="4" name="Date Placeholder 3">
            <a:extLst>
              <a:ext uri="{FF2B5EF4-FFF2-40B4-BE49-F238E27FC236}">
                <a16:creationId xmlns:a16="http://schemas.microsoft.com/office/drawing/2014/main" id="{B328E5CC-57E4-4DB9-B2BD-6EC774BD54A6}"/>
              </a:ext>
            </a:extLst>
          </p:cNvPr>
          <p:cNvSpPr>
            <a:spLocks noGrp="1"/>
          </p:cNvSpPr>
          <p:nvPr>
            <p:ph type="dt" sz="half" idx="10"/>
          </p:nvPr>
        </p:nvSpPr>
        <p:spPr/>
        <p:txBody>
          <a:bodyPr/>
          <a:lstStyle/>
          <a:p>
            <a:r>
              <a:rPr lang="en-US"/>
              <a:t>@RonnyK</a:t>
            </a:r>
          </a:p>
        </p:txBody>
      </p:sp>
      <p:sp>
        <p:nvSpPr>
          <p:cNvPr id="5" name="Slide Number Placeholder 4">
            <a:extLst>
              <a:ext uri="{FF2B5EF4-FFF2-40B4-BE49-F238E27FC236}">
                <a16:creationId xmlns:a16="http://schemas.microsoft.com/office/drawing/2014/main" id="{F7E18992-AE92-4DEC-9C1F-8A2D24E5F423}"/>
              </a:ext>
            </a:extLst>
          </p:cNvPr>
          <p:cNvSpPr>
            <a:spLocks noGrp="1"/>
          </p:cNvSpPr>
          <p:nvPr>
            <p:ph type="sldNum" sz="quarter" idx="12"/>
          </p:nvPr>
        </p:nvSpPr>
        <p:spPr/>
        <p:txBody>
          <a:bodyPr/>
          <a:lstStyle/>
          <a:p>
            <a:fld id="{629637A9-119A-49DA-BD12-AAC58B377D80}" type="slidenum">
              <a:rPr lang="en-US" smtClean="0"/>
              <a:pPr/>
              <a:t>9</a:t>
            </a:fld>
            <a:endParaRPr lang="en-US"/>
          </a:p>
        </p:txBody>
      </p:sp>
    </p:spTree>
    <p:extLst>
      <p:ext uri="{BB962C8B-B14F-4D97-AF65-F5344CB8AC3E}">
        <p14:creationId xmlns:p14="http://schemas.microsoft.com/office/powerpoint/2010/main" val="564892013"/>
      </p:ext>
    </p:extLst>
  </p:cSld>
  <p:clrMapOvr>
    <a:masterClrMapping/>
  </p:clrMapOvr>
</p:sld>
</file>

<file path=ppt/theme/theme1.xml><?xml version="1.0" encoding="utf-8"?>
<a:theme xmlns:a="http://schemas.openxmlformats.org/drawingml/2006/main" name="New Ronnyk">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TotalTime>
  <Words>1228</Words>
  <Application>Microsoft Office PowerPoint</Application>
  <PresentationFormat>Widescreen</PresentationFormat>
  <Paragraphs>170</Paragraphs>
  <Slides>15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Courier New</vt:lpstr>
      <vt:lpstr>Segoe</vt:lpstr>
      <vt:lpstr>Verdana</vt:lpstr>
      <vt:lpstr>Wingdings</vt:lpstr>
      <vt:lpstr>New Ronnyk</vt:lpstr>
      <vt:lpstr>Top Challenges from the First Practical Online Controlled Experiments Summit </vt:lpstr>
      <vt:lpstr>Big Thank You</vt:lpstr>
      <vt:lpstr>The Evolution of the Idea</vt:lpstr>
      <vt:lpstr>The Evolution of the Idea (2)</vt:lpstr>
      <vt:lpstr>Invites</vt:lpstr>
      <vt:lpstr>Attendees</vt:lpstr>
      <vt:lpstr>Challenge 1 – Long Term Effects</vt:lpstr>
      <vt:lpstr>Challenge 1 - Solutions and Issues (1/2)</vt:lpstr>
      <vt:lpstr>Challenge 1 Solutions (2/2)</vt:lpstr>
      <vt:lpstr>Challenge 2 – Overall Evaluation Criterion (OEC)</vt:lpstr>
      <vt:lpstr>Challenge 2 Solutions and Issues</vt:lpstr>
      <vt:lpstr>Challenge 3 – Heterogeneous Treatment Effects</vt:lpstr>
      <vt:lpstr>Challenge 3 – Solutions and Issues</vt:lpstr>
      <vt:lpstr>Challenge 4 – Experimentation Culture</vt:lpstr>
      <vt:lpstr>More in Paper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Ronny Kohavi (EXP)</dc:creator>
  <cp:lastModifiedBy>Ronny Kohavi</cp:lastModifiedBy>
  <cp:revision>1</cp:revision>
  <dcterms:created xsi:type="dcterms:W3CDTF">2014-02-11T00:22:00Z</dcterms:created>
  <dcterms:modified xsi:type="dcterms:W3CDTF">2019-11-01T16:47:14Z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ronnyk@microsoft.com</vt:lpwstr>
  </property>
  <property fmtid="{D5CDD505-2E9C-101B-9397-08002B2CF9AE}" pid="6" name="MSIP_Label_f42aa342-8706-4288-bd11-ebb85995028c_SetDate">
    <vt:lpwstr>2017-08-04T18:43:49.4268128-07:00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