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 bookmarkIdSeed="2">
  <p:sldMasterIdLst>
    <p:sldMasterId id="2147483661" r:id="rId1"/>
  </p:sldMasterIdLst>
  <p:notesMasterIdLst>
    <p:notesMasterId r:id="rId36"/>
  </p:notesMasterIdLst>
  <p:sldIdLst>
    <p:sldId id="256" r:id="rId2"/>
    <p:sldId id="498" r:id="rId3"/>
    <p:sldId id="346" r:id="rId4"/>
    <p:sldId id="411" r:id="rId5"/>
    <p:sldId id="306" r:id="rId6"/>
    <p:sldId id="497" r:id="rId7"/>
    <p:sldId id="259" r:id="rId8"/>
    <p:sldId id="477" r:id="rId9"/>
    <p:sldId id="310" r:id="rId10"/>
    <p:sldId id="446" r:id="rId11"/>
    <p:sldId id="276" r:id="rId12"/>
    <p:sldId id="476" r:id="rId13"/>
    <p:sldId id="478" r:id="rId14"/>
    <p:sldId id="479" r:id="rId15"/>
    <p:sldId id="480" r:id="rId16"/>
    <p:sldId id="319" r:id="rId17"/>
    <p:sldId id="356" r:id="rId18"/>
    <p:sldId id="357" r:id="rId19"/>
    <p:sldId id="482" r:id="rId20"/>
    <p:sldId id="483" r:id="rId21"/>
    <p:sldId id="365" r:id="rId22"/>
    <p:sldId id="370" r:id="rId23"/>
    <p:sldId id="351" r:id="rId24"/>
    <p:sldId id="486" r:id="rId25"/>
    <p:sldId id="499" r:id="rId26"/>
    <p:sldId id="500" r:id="rId27"/>
    <p:sldId id="501" r:id="rId28"/>
    <p:sldId id="502" r:id="rId29"/>
    <p:sldId id="503" r:id="rId30"/>
    <p:sldId id="504" r:id="rId31"/>
    <p:sldId id="505" r:id="rId32"/>
    <p:sldId id="506" r:id="rId33"/>
    <p:sldId id="507" r:id="rId34"/>
    <p:sldId id="29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" initials="G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A1DF1-EAA9-42E5-8D93-2FA061D130A0}" v="1116" dt="2021-04-28T16:36:59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7" autoAdjust="0"/>
    <p:restoredTop sz="86960" autoAdjust="0"/>
  </p:normalViewPr>
  <p:slideViewPr>
    <p:cSldViewPr snapToGrid="0">
      <p:cViewPr varScale="1">
        <p:scale>
          <a:sx n="100" d="100"/>
          <a:sy n="100" d="100"/>
        </p:scale>
        <p:origin x="11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ny Kohavi" userId="8612090e610871e4" providerId="LiveId" clId="{53FA1DF1-EAA9-42E5-8D93-2FA061D130A0}"/>
    <pc:docChg chg="undo custSel addSld delSld modSld modShowInfo">
      <pc:chgData name="Ronny Kohavi" userId="8612090e610871e4" providerId="LiveId" clId="{53FA1DF1-EAA9-42E5-8D93-2FA061D130A0}" dt="2021-04-28T16:57:16.343" v="10663" actId="20577"/>
      <pc:docMkLst>
        <pc:docMk/>
      </pc:docMkLst>
      <pc:sldChg chg="delSp modSp mod modNotesTx">
        <pc:chgData name="Ronny Kohavi" userId="8612090e610871e4" providerId="LiveId" clId="{53FA1DF1-EAA9-42E5-8D93-2FA061D130A0}" dt="2021-04-28T16:57:16.343" v="10663" actId="20577"/>
        <pc:sldMkLst>
          <pc:docMk/>
          <pc:sldMk cId="2335425368" sldId="256"/>
        </pc:sldMkLst>
        <pc:spChg chg="mod">
          <ac:chgData name="Ronny Kohavi" userId="8612090e610871e4" providerId="LiveId" clId="{53FA1DF1-EAA9-42E5-8D93-2FA061D130A0}" dt="2021-04-28T07:02:50.816" v="171" actId="27636"/>
          <ac:spMkLst>
            <pc:docMk/>
            <pc:sldMk cId="2335425368" sldId="256"/>
            <ac:spMk id="2" creationId="{00000000-0000-0000-0000-000000000000}"/>
          </ac:spMkLst>
        </pc:spChg>
        <pc:spChg chg="del">
          <ac:chgData name="Ronny Kohavi" userId="8612090e610871e4" providerId="LiveId" clId="{53FA1DF1-EAA9-42E5-8D93-2FA061D130A0}" dt="2021-04-28T07:01:47.918" v="84" actId="478"/>
          <ac:spMkLst>
            <pc:docMk/>
            <pc:sldMk cId="2335425368" sldId="256"/>
            <ac:spMk id="3" creationId="{2BB67219-2529-4D86-B32B-9058B1B774D0}"/>
          </ac:spMkLst>
        </pc:spChg>
        <pc:spChg chg="del">
          <ac:chgData name="Ronny Kohavi" userId="8612090e610871e4" providerId="LiveId" clId="{53FA1DF1-EAA9-42E5-8D93-2FA061D130A0}" dt="2021-04-28T07:01:41.778" v="82" actId="478"/>
          <ac:spMkLst>
            <pc:docMk/>
            <pc:sldMk cId="2335425368" sldId="256"/>
            <ac:spMk id="4" creationId="{921F473B-13F9-4741-8463-35A26DB1297C}"/>
          </ac:spMkLst>
        </pc:spChg>
        <pc:spChg chg="mod">
          <ac:chgData name="Ronny Kohavi" userId="8612090e610871e4" providerId="LiveId" clId="{53FA1DF1-EAA9-42E5-8D93-2FA061D130A0}" dt="2021-04-28T16:57:16.343" v="10663" actId="20577"/>
          <ac:spMkLst>
            <pc:docMk/>
            <pc:sldMk cId="2335425368" sldId="256"/>
            <ac:spMk id="5" creationId="{00000000-0000-0000-0000-000000000000}"/>
          </ac:spMkLst>
        </pc:spChg>
        <pc:spChg chg="mod">
          <ac:chgData name="Ronny Kohavi" userId="8612090e610871e4" providerId="LiveId" clId="{53FA1DF1-EAA9-42E5-8D93-2FA061D130A0}" dt="2021-04-28T07:00:52.682" v="27" actId="20577"/>
          <ac:spMkLst>
            <pc:docMk/>
            <pc:sldMk cId="2335425368" sldId="256"/>
            <ac:spMk id="12" creationId="{5A655365-30F5-421B-BAAF-B8F8EE795374}"/>
          </ac:spMkLst>
        </pc:spChg>
        <pc:grpChg chg="mod">
          <ac:chgData name="Ronny Kohavi" userId="8612090e610871e4" providerId="LiveId" clId="{53FA1DF1-EAA9-42E5-8D93-2FA061D130A0}" dt="2021-04-28T07:01:54.403" v="85" actId="1076"/>
          <ac:grpSpMkLst>
            <pc:docMk/>
            <pc:sldMk cId="2335425368" sldId="256"/>
            <ac:grpSpMk id="7" creationId="{DCB5A52F-D12E-46B6-BE93-A9AFC31D70F6}"/>
          </ac:grpSpMkLst>
        </pc:grpChg>
      </pc:sldChg>
      <pc:sldChg chg="modSp mod modAnim modShow modNotesTx">
        <pc:chgData name="Ronny Kohavi" userId="8612090e610871e4" providerId="LiveId" clId="{53FA1DF1-EAA9-42E5-8D93-2FA061D130A0}" dt="2021-04-28T16:32:01.496" v="10606" actId="20577"/>
        <pc:sldMkLst>
          <pc:docMk/>
          <pc:sldMk cId="504459470" sldId="276"/>
        </pc:sldMkLst>
        <pc:spChg chg="mod">
          <ac:chgData name="Ronny Kohavi" userId="8612090e610871e4" providerId="LiveId" clId="{53FA1DF1-EAA9-42E5-8D93-2FA061D130A0}" dt="2021-04-28T16:32:01.496" v="10606" actId="20577"/>
          <ac:spMkLst>
            <pc:docMk/>
            <pc:sldMk cId="504459470" sldId="276"/>
            <ac:spMk id="3" creationId="{00000000-0000-0000-0000-000000000000}"/>
          </ac:spMkLst>
        </pc:spChg>
      </pc:sldChg>
      <pc:sldChg chg="modSp add modAnim">
        <pc:chgData name="Ronny Kohavi" userId="8612090e610871e4" providerId="LiveId" clId="{53FA1DF1-EAA9-42E5-8D93-2FA061D130A0}" dt="2021-04-28T16:36:59.253" v="10642" actId="20577"/>
        <pc:sldMkLst>
          <pc:docMk/>
          <pc:sldMk cId="3546701099" sldId="296"/>
        </pc:sldMkLst>
        <pc:spChg chg="mod">
          <ac:chgData name="Ronny Kohavi" userId="8612090e610871e4" providerId="LiveId" clId="{53FA1DF1-EAA9-42E5-8D93-2FA061D130A0}" dt="2021-04-28T16:36:59.253" v="10642" actId="20577"/>
          <ac:spMkLst>
            <pc:docMk/>
            <pc:sldMk cId="3546701099" sldId="296"/>
            <ac:spMk id="3" creationId="{00000000-0000-0000-0000-000000000000}"/>
          </ac:spMkLst>
        </pc:spChg>
      </pc:sldChg>
      <pc:sldChg chg="modSp mod modAnim">
        <pc:chgData name="Ronny Kohavi" userId="8612090e610871e4" providerId="LiveId" clId="{53FA1DF1-EAA9-42E5-8D93-2FA061D130A0}" dt="2021-04-28T07:07:01.518" v="465" actId="20577"/>
        <pc:sldMkLst>
          <pc:docMk/>
          <pc:sldMk cId="3245220448" sldId="306"/>
        </pc:sldMkLst>
        <pc:spChg chg="mod">
          <ac:chgData name="Ronny Kohavi" userId="8612090e610871e4" providerId="LiveId" clId="{53FA1DF1-EAA9-42E5-8D93-2FA061D130A0}" dt="2021-04-28T07:07:01.518" v="465" actId="20577"/>
          <ac:spMkLst>
            <pc:docMk/>
            <pc:sldMk cId="3245220448" sldId="306"/>
            <ac:spMk id="3" creationId="{00000000-0000-0000-0000-000000000000}"/>
          </ac:spMkLst>
        </pc:spChg>
        <pc:picChg chg="mod">
          <ac:chgData name="Ronny Kohavi" userId="8612090e610871e4" providerId="LiveId" clId="{53FA1DF1-EAA9-42E5-8D93-2FA061D130A0}" dt="2021-04-28T07:06:49.672" v="464" actId="1076"/>
          <ac:picMkLst>
            <pc:docMk/>
            <pc:sldMk cId="3245220448" sldId="306"/>
            <ac:picMk id="8" creationId="{642460F1-6F5C-4D61-A8DF-993A28605D67}"/>
          </ac:picMkLst>
        </pc:picChg>
      </pc:sldChg>
      <pc:sldChg chg="del">
        <pc:chgData name="Ronny Kohavi" userId="8612090e610871e4" providerId="LiveId" clId="{53FA1DF1-EAA9-42E5-8D93-2FA061D130A0}" dt="2021-04-28T07:20:06.976" v="943" actId="47"/>
        <pc:sldMkLst>
          <pc:docMk/>
          <pc:sldMk cId="1438808049" sldId="307"/>
        </pc:sldMkLst>
      </pc:sldChg>
      <pc:sldChg chg="del">
        <pc:chgData name="Ronny Kohavi" userId="8612090e610871e4" providerId="LiveId" clId="{53FA1DF1-EAA9-42E5-8D93-2FA061D130A0}" dt="2021-04-28T07:20:07.481" v="944" actId="47"/>
        <pc:sldMkLst>
          <pc:docMk/>
          <pc:sldMk cId="575664749" sldId="308"/>
        </pc:sldMkLst>
      </pc:sldChg>
      <pc:sldChg chg="del">
        <pc:chgData name="Ronny Kohavi" userId="8612090e610871e4" providerId="LiveId" clId="{53FA1DF1-EAA9-42E5-8D93-2FA061D130A0}" dt="2021-04-28T07:20:09.127" v="948" actId="47"/>
        <pc:sldMkLst>
          <pc:docMk/>
          <pc:sldMk cId="1086921131" sldId="309"/>
        </pc:sldMkLst>
      </pc:sldChg>
      <pc:sldChg chg="mod modShow">
        <pc:chgData name="Ronny Kohavi" userId="8612090e610871e4" providerId="LiveId" clId="{53FA1DF1-EAA9-42E5-8D93-2FA061D130A0}" dt="2021-04-28T07:15:19.814" v="837" actId="729"/>
        <pc:sldMkLst>
          <pc:docMk/>
          <pc:sldMk cId="3476457574" sldId="310"/>
        </pc:sldMkLst>
      </pc:sldChg>
      <pc:sldChg chg="del">
        <pc:chgData name="Ronny Kohavi" userId="8612090e610871e4" providerId="LiveId" clId="{53FA1DF1-EAA9-42E5-8D93-2FA061D130A0}" dt="2021-04-28T07:20:08.280" v="946" actId="47"/>
        <pc:sldMkLst>
          <pc:docMk/>
          <pc:sldMk cId="2776648269" sldId="312"/>
        </pc:sldMkLst>
      </pc:sldChg>
      <pc:sldChg chg="modSp mod modShow">
        <pc:chgData name="Ronny Kohavi" userId="8612090e610871e4" providerId="LiveId" clId="{53FA1DF1-EAA9-42E5-8D93-2FA061D130A0}" dt="2021-04-28T15:45:26.970" v="5261" actId="20577"/>
        <pc:sldMkLst>
          <pc:docMk/>
          <pc:sldMk cId="271984938" sldId="351"/>
        </pc:sldMkLst>
        <pc:spChg chg="mod">
          <ac:chgData name="Ronny Kohavi" userId="8612090e610871e4" providerId="LiveId" clId="{53FA1DF1-EAA9-42E5-8D93-2FA061D130A0}" dt="2021-04-28T15:45:26.970" v="5261" actId="20577"/>
          <ac:spMkLst>
            <pc:docMk/>
            <pc:sldMk cId="271984938" sldId="351"/>
            <ac:spMk id="3" creationId="{00000000-0000-0000-0000-000000000000}"/>
          </ac:spMkLst>
        </pc:spChg>
      </pc:sldChg>
      <pc:sldChg chg="modSp modNotesTx">
        <pc:chgData name="Ronny Kohavi" userId="8612090e610871e4" providerId="LiveId" clId="{53FA1DF1-EAA9-42E5-8D93-2FA061D130A0}" dt="2021-04-28T07:19:12.949" v="932" actId="20577"/>
        <pc:sldMkLst>
          <pc:docMk/>
          <pc:sldMk cId="64359482" sldId="356"/>
        </pc:sldMkLst>
        <pc:spChg chg="mod">
          <ac:chgData name="Ronny Kohavi" userId="8612090e610871e4" providerId="LiveId" clId="{53FA1DF1-EAA9-42E5-8D93-2FA061D130A0}" dt="2021-04-28T07:19:12.949" v="932" actId="20577"/>
          <ac:spMkLst>
            <pc:docMk/>
            <pc:sldMk cId="64359482" sldId="356"/>
            <ac:spMk id="3" creationId="{00000000-0000-0000-0000-000000000000}"/>
          </ac:spMkLst>
        </pc:spChg>
      </pc:sldChg>
      <pc:sldChg chg="del">
        <pc:chgData name="Ronny Kohavi" userId="8612090e610871e4" providerId="LiveId" clId="{53FA1DF1-EAA9-42E5-8D93-2FA061D130A0}" dt="2021-04-28T07:14:37.204" v="836" actId="47"/>
        <pc:sldMkLst>
          <pc:docMk/>
          <pc:sldMk cId="2141526467" sldId="384"/>
        </pc:sldMkLst>
      </pc:sldChg>
      <pc:sldChg chg="del">
        <pc:chgData name="Ronny Kohavi" userId="8612090e610871e4" providerId="LiveId" clId="{53FA1DF1-EAA9-42E5-8D93-2FA061D130A0}" dt="2021-04-28T07:20:06.047" v="940" actId="47"/>
        <pc:sldMkLst>
          <pc:docMk/>
          <pc:sldMk cId="635710080" sldId="390"/>
        </pc:sldMkLst>
      </pc:sldChg>
      <pc:sldChg chg="del">
        <pc:chgData name="Ronny Kohavi" userId="8612090e610871e4" providerId="LiveId" clId="{53FA1DF1-EAA9-42E5-8D93-2FA061D130A0}" dt="2021-04-28T07:20:06.505" v="941" actId="47"/>
        <pc:sldMkLst>
          <pc:docMk/>
          <pc:sldMk cId="3345005786" sldId="391"/>
        </pc:sldMkLst>
      </pc:sldChg>
      <pc:sldChg chg="del">
        <pc:chgData name="Ronny Kohavi" userId="8612090e610871e4" providerId="LiveId" clId="{53FA1DF1-EAA9-42E5-8D93-2FA061D130A0}" dt="2021-04-28T07:20:06.740" v="942" actId="47"/>
        <pc:sldMkLst>
          <pc:docMk/>
          <pc:sldMk cId="1628791799" sldId="392"/>
        </pc:sldMkLst>
      </pc:sldChg>
      <pc:sldChg chg="del">
        <pc:chgData name="Ronny Kohavi" userId="8612090e610871e4" providerId="LiveId" clId="{53FA1DF1-EAA9-42E5-8D93-2FA061D130A0}" dt="2021-04-28T07:20:08.720" v="947" actId="47"/>
        <pc:sldMkLst>
          <pc:docMk/>
          <pc:sldMk cId="3930670644" sldId="393"/>
        </pc:sldMkLst>
      </pc:sldChg>
      <pc:sldChg chg="del">
        <pc:chgData name="Ronny Kohavi" userId="8612090e610871e4" providerId="LiveId" clId="{53FA1DF1-EAA9-42E5-8D93-2FA061D130A0}" dt="2021-04-28T07:20:03.674" v="936" actId="47"/>
        <pc:sldMkLst>
          <pc:docMk/>
          <pc:sldMk cId="2437912196" sldId="394"/>
        </pc:sldMkLst>
      </pc:sldChg>
      <pc:sldChg chg="del">
        <pc:chgData name="Ronny Kohavi" userId="8612090e610871e4" providerId="LiveId" clId="{53FA1DF1-EAA9-42E5-8D93-2FA061D130A0}" dt="2021-04-28T07:20:04.361" v="937" actId="47"/>
        <pc:sldMkLst>
          <pc:docMk/>
          <pc:sldMk cId="144306129" sldId="423"/>
        </pc:sldMkLst>
      </pc:sldChg>
      <pc:sldChg chg="del">
        <pc:chgData name="Ronny Kohavi" userId="8612090e610871e4" providerId="LiveId" clId="{53FA1DF1-EAA9-42E5-8D93-2FA061D130A0}" dt="2021-04-28T07:20:00.256" v="934" actId="47"/>
        <pc:sldMkLst>
          <pc:docMk/>
          <pc:sldMk cId="3558146453" sldId="424"/>
        </pc:sldMkLst>
      </pc:sldChg>
      <pc:sldChg chg="del">
        <pc:chgData name="Ronny Kohavi" userId="8612090e610871e4" providerId="LiveId" clId="{53FA1DF1-EAA9-42E5-8D93-2FA061D130A0}" dt="2021-04-28T07:20:05.011" v="938" actId="47"/>
        <pc:sldMkLst>
          <pc:docMk/>
          <pc:sldMk cId="2942626611" sldId="426"/>
        </pc:sldMkLst>
      </pc:sldChg>
      <pc:sldChg chg="mod modShow">
        <pc:chgData name="Ronny Kohavi" userId="8612090e610871e4" providerId="LiveId" clId="{53FA1DF1-EAA9-42E5-8D93-2FA061D130A0}" dt="2021-04-28T07:15:21.981" v="838" actId="729"/>
        <pc:sldMkLst>
          <pc:docMk/>
          <pc:sldMk cId="4063761882" sldId="446"/>
        </pc:sldMkLst>
      </pc:sldChg>
      <pc:sldChg chg="mod modShow">
        <pc:chgData name="Ronny Kohavi" userId="8612090e610871e4" providerId="LiveId" clId="{53FA1DF1-EAA9-42E5-8D93-2FA061D130A0}" dt="2021-04-28T07:16:39.392" v="910" actId="729"/>
        <pc:sldMkLst>
          <pc:docMk/>
          <pc:sldMk cId="954301788" sldId="476"/>
        </pc:sldMkLst>
      </pc:sldChg>
      <pc:sldChg chg="mod modShow">
        <pc:chgData name="Ronny Kohavi" userId="8612090e610871e4" providerId="LiveId" clId="{53FA1DF1-EAA9-42E5-8D93-2FA061D130A0}" dt="2021-04-28T07:16:45.080" v="911" actId="729"/>
        <pc:sldMkLst>
          <pc:docMk/>
          <pc:sldMk cId="3396945306" sldId="478"/>
        </pc:sldMkLst>
      </pc:sldChg>
      <pc:sldChg chg="mod modShow">
        <pc:chgData name="Ronny Kohavi" userId="8612090e610871e4" providerId="LiveId" clId="{53FA1DF1-EAA9-42E5-8D93-2FA061D130A0}" dt="2021-04-28T07:16:48.497" v="912" actId="729"/>
        <pc:sldMkLst>
          <pc:docMk/>
          <pc:sldMk cId="2625647849" sldId="479"/>
        </pc:sldMkLst>
      </pc:sldChg>
      <pc:sldChg chg="modSp mod">
        <pc:chgData name="Ronny Kohavi" userId="8612090e610871e4" providerId="LiveId" clId="{53FA1DF1-EAA9-42E5-8D93-2FA061D130A0}" dt="2021-04-28T15:45:51.934" v="5271" actId="27636"/>
        <pc:sldMkLst>
          <pc:docMk/>
          <pc:sldMk cId="528749811" sldId="480"/>
        </pc:sldMkLst>
        <pc:spChg chg="mod">
          <ac:chgData name="Ronny Kohavi" userId="8612090e610871e4" providerId="LiveId" clId="{53FA1DF1-EAA9-42E5-8D93-2FA061D130A0}" dt="2021-04-28T15:45:51.934" v="5271" actId="27636"/>
          <ac:spMkLst>
            <pc:docMk/>
            <pc:sldMk cId="528749811" sldId="480"/>
            <ac:spMk id="3" creationId="{B0DCA029-5644-4C2D-B988-3C4C3E6803C1}"/>
          </ac:spMkLst>
        </pc:spChg>
      </pc:sldChg>
      <pc:sldChg chg="del">
        <pc:chgData name="Ronny Kohavi" userId="8612090e610871e4" providerId="LiveId" clId="{53FA1DF1-EAA9-42E5-8D93-2FA061D130A0}" dt="2021-04-28T07:20:02.692" v="935" actId="47"/>
        <pc:sldMkLst>
          <pc:docMk/>
          <pc:sldMk cId="721682167" sldId="484"/>
        </pc:sldMkLst>
      </pc:sldChg>
      <pc:sldChg chg="del">
        <pc:chgData name="Ronny Kohavi" userId="8612090e610871e4" providerId="LiveId" clId="{53FA1DF1-EAA9-42E5-8D93-2FA061D130A0}" dt="2021-04-28T07:19:58.509" v="933" actId="47"/>
        <pc:sldMkLst>
          <pc:docMk/>
          <pc:sldMk cId="1193558943" sldId="485"/>
        </pc:sldMkLst>
      </pc:sldChg>
      <pc:sldChg chg="add del mod modShow">
        <pc:chgData name="Ronny Kohavi" userId="8612090e610871e4" providerId="LiveId" clId="{53FA1DF1-EAA9-42E5-8D93-2FA061D130A0}" dt="2021-04-28T15:45:10.003" v="5228" actId="729"/>
        <pc:sldMkLst>
          <pc:docMk/>
          <pc:sldMk cId="645893316" sldId="486"/>
        </pc:sldMkLst>
      </pc:sldChg>
      <pc:sldChg chg="del">
        <pc:chgData name="Ronny Kohavi" userId="8612090e610871e4" providerId="LiveId" clId="{53FA1DF1-EAA9-42E5-8D93-2FA061D130A0}" dt="2021-04-28T07:20:07.689" v="945" actId="47"/>
        <pc:sldMkLst>
          <pc:docMk/>
          <pc:sldMk cId="193683304" sldId="487"/>
        </pc:sldMkLst>
      </pc:sldChg>
      <pc:sldChg chg="del">
        <pc:chgData name="Ronny Kohavi" userId="8612090e610871e4" providerId="LiveId" clId="{53FA1DF1-EAA9-42E5-8D93-2FA061D130A0}" dt="2021-04-28T07:20:09.631" v="949" actId="47"/>
        <pc:sldMkLst>
          <pc:docMk/>
          <pc:sldMk cId="537670448" sldId="488"/>
        </pc:sldMkLst>
      </pc:sldChg>
      <pc:sldChg chg="add del">
        <pc:chgData name="Ronny Kohavi" userId="8612090e610871e4" providerId="LiveId" clId="{53FA1DF1-EAA9-42E5-8D93-2FA061D130A0}" dt="2021-04-28T07:20:20.578" v="957" actId="47"/>
        <pc:sldMkLst>
          <pc:docMk/>
          <pc:sldMk cId="541519917" sldId="489"/>
        </pc:sldMkLst>
      </pc:sldChg>
      <pc:sldChg chg="del">
        <pc:chgData name="Ronny Kohavi" userId="8612090e610871e4" providerId="LiveId" clId="{53FA1DF1-EAA9-42E5-8D93-2FA061D130A0}" dt="2021-04-28T07:20:05.408" v="939" actId="47"/>
        <pc:sldMkLst>
          <pc:docMk/>
          <pc:sldMk cId="3456805467" sldId="490"/>
        </pc:sldMkLst>
      </pc:sldChg>
      <pc:sldChg chg="del">
        <pc:chgData name="Ronny Kohavi" userId="8612090e610871e4" providerId="LiveId" clId="{53FA1DF1-EAA9-42E5-8D93-2FA061D130A0}" dt="2021-04-28T07:20:10.885" v="951" actId="47"/>
        <pc:sldMkLst>
          <pc:docMk/>
          <pc:sldMk cId="2416857230" sldId="491"/>
        </pc:sldMkLst>
      </pc:sldChg>
      <pc:sldChg chg="del">
        <pc:chgData name="Ronny Kohavi" userId="8612090e610871e4" providerId="LiveId" clId="{53FA1DF1-EAA9-42E5-8D93-2FA061D130A0}" dt="2021-04-28T07:20:11.422" v="952" actId="47"/>
        <pc:sldMkLst>
          <pc:docMk/>
          <pc:sldMk cId="2426942586" sldId="492"/>
        </pc:sldMkLst>
      </pc:sldChg>
      <pc:sldChg chg="del">
        <pc:chgData name="Ronny Kohavi" userId="8612090e610871e4" providerId="LiveId" clId="{53FA1DF1-EAA9-42E5-8D93-2FA061D130A0}" dt="2021-04-28T07:20:10.221" v="950" actId="47"/>
        <pc:sldMkLst>
          <pc:docMk/>
          <pc:sldMk cId="534747228" sldId="493"/>
        </pc:sldMkLst>
      </pc:sldChg>
      <pc:sldChg chg="addSp delSp modSp mod modAnim modNotesTx">
        <pc:chgData name="Ronny Kohavi" userId="8612090e610871e4" providerId="LiveId" clId="{53FA1DF1-EAA9-42E5-8D93-2FA061D130A0}" dt="2021-04-28T16:32:07.976" v="10607"/>
        <pc:sldMkLst>
          <pc:docMk/>
          <pc:sldMk cId="3412188014" sldId="497"/>
        </pc:sldMkLst>
        <pc:spChg chg="mod">
          <ac:chgData name="Ronny Kohavi" userId="8612090e610871e4" providerId="LiveId" clId="{53FA1DF1-EAA9-42E5-8D93-2FA061D130A0}" dt="2021-04-28T16:31:47.165" v="10564" actId="20577"/>
          <ac:spMkLst>
            <pc:docMk/>
            <pc:sldMk cId="3412188014" sldId="497"/>
            <ac:spMk id="3" creationId="{00000000-0000-0000-0000-000000000000}"/>
          </ac:spMkLst>
        </pc:spChg>
        <pc:picChg chg="mod">
          <ac:chgData name="Ronny Kohavi" userId="8612090e610871e4" providerId="LiveId" clId="{53FA1DF1-EAA9-42E5-8D93-2FA061D130A0}" dt="2021-04-28T07:14:24.954" v="835" actId="1076"/>
          <ac:picMkLst>
            <pc:docMk/>
            <pc:sldMk cId="3412188014" sldId="497"/>
            <ac:picMk id="6" creationId="{B0DE886A-104B-4A29-AC18-E0135D0872C5}"/>
          </ac:picMkLst>
        </pc:picChg>
        <pc:picChg chg="add del">
          <ac:chgData name="Ronny Kohavi" userId="8612090e610871e4" providerId="LiveId" clId="{53FA1DF1-EAA9-42E5-8D93-2FA061D130A0}" dt="2021-04-28T07:10:53.992" v="675" actId="22"/>
          <ac:picMkLst>
            <pc:docMk/>
            <pc:sldMk cId="3412188014" sldId="497"/>
            <ac:picMk id="7" creationId="{5B6393B6-2E9F-4259-8261-ED28C8467D8E}"/>
          </ac:picMkLst>
        </pc:picChg>
        <pc:picChg chg="add mod">
          <ac:chgData name="Ronny Kohavi" userId="8612090e610871e4" providerId="LiveId" clId="{53FA1DF1-EAA9-42E5-8D93-2FA061D130A0}" dt="2021-04-28T07:12:37.242" v="799" actId="1076"/>
          <ac:picMkLst>
            <pc:docMk/>
            <pc:sldMk cId="3412188014" sldId="497"/>
            <ac:picMk id="9" creationId="{73989635-BA48-4492-8FD4-CB1F77871F9B}"/>
          </ac:picMkLst>
        </pc:picChg>
        <pc:picChg chg="add del mod">
          <ac:chgData name="Ronny Kohavi" userId="8612090e610871e4" providerId="LiveId" clId="{53FA1DF1-EAA9-42E5-8D93-2FA061D130A0}" dt="2021-04-28T07:10:02.076" v="669" actId="478"/>
          <ac:picMkLst>
            <pc:docMk/>
            <pc:sldMk cId="3412188014" sldId="497"/>
            <ac:picMk id="1026" creationId="{6FCC3B04-4A21-49A2-943B-7280E7A86CDD}"/>
          </ac:picMkLst>
        </pc:picChg>
        <pc:picChg chg="add mod">
          <ac:chgData name="Ronny Kohavi" userId="8612090e610871e4" providerId="LiveId" clId="{53FA1DF1-EAA9-42E5-8D93-2FA061D130A0}" dt="2021-04-28T07:12:40.461" v="800" actId="1076"/>
          <ac:picMkLst>
            <pc:docMk/>
            <pc:sldMk cId="3412188014" sldId="497"/>
            <ac:picMk id="1028" creationId="{CBBDF0E4-4614-4078-BD21-0328FC210342}"/>
          </ac:picMkLst>
        </pc:picChg>
        <pc:picChg chg="add del mod">
          <ac:chgData name="Ronny Kohavi" userId="8612090e610871e4" providerId="LiveId" clId="{53FA1DF1-EAA9-42E5-8D93-2FA061D130A0}" dt="2021-04-28T07:10:02.076" v="669" actId="478"/>
          <ac:picMkLst>
            <pc:docMk/>
            <pc:sldMk cId="3412188014" sldId="497"/>
            <ac:picMk id="1030" creationId="{650318DC-BA49-427A-833A-B2E4F4867BC1}"/>
          </ac:picMkLst>
        </pc:picChg>
        <pc:picChg chg="add del mod">
          <ac:chgData name="Ronny Kohavi" userId="8612090e610871e4" providerId="LiveId" clId="{53FA1DF1-EAA9-42E5-8D93-2FA061D130A0}" dt="2021-04-28T07:10:36.173" v="673"/>
          <ac:picMkLst>
            <pc:docMk/>
            <pc:sldMk cId="3412188014" sldId="497"/>
            <ac:picMk id="1032" creationId="{FEE72B4A-937B-4960-967C-9B0635FCF1EE}"/>
          </ac:picMkLst>
        </pc:picChg>
      </pc:sldChg>
      <pc:sldChg chg="modSp new mod">
        <pc:chgData name="Ronny Kohavi" userId="8612090e610871e4" providerId="LiveId" clId="{53FA1DF1-EAA9-42E5-8D93-2FA061D130A0}" dt="2021-04-28T14:42:01.863" v="5226" actId="20577"/>
        <pc:sldMkLst>
          <pc:docMk/>
          <pc:sldMk cId="3238986783" sldId="498"/>
        </pc:sldMkLst>
        <pc:spChg chg="mod">
          <ac:chgData name="Ronny Kohavi" userId="8612090e610871e4" providerId="LiveId" clId="{53FA1DF1-EAA9-42E5-8D93-2FA061D130A0}" dt="2021-04-28T07:03:25.304" v="180" actId="20577"/>
          <ac:spMkLst>
            <pc:docMk/>
            <pc:sldMk cId="3238986783" sldId="498"/>
            <ac:spMk id="2" creationId="{17DC9026-C0ED-4441-A0F3-28C052152C39}"/>
          </ac:spMkLst>
        </pc:spChg>
        <pc:spChg chg="mod">
          <ac:chgData name="Ronny Kohavi" userId="8612090e610871e4" providerId="LiveId" clId="{53FA1DF1-EAA9-42E5-8D93-2FA061D130A0}" dt="2021-04-28T14:42:01.863" v="5226" actId="20577"/>
          <ac:spMkLst>
            <pc:docMk/>
            <pc:sldMk cId="3238986783" sldId="498"/>
            <ac:spMk id="3" creationId="{0F60E946-AA29-4B3D-8BF5-C4C84D2E9FC3}"/>
          </ac:spMkLst>
        </pc:spChg>
      </pc:sldChg>
      <pc:sldChg chg="modSp new mod modAnim">
        <pc:chgData name="Ronny Kohavi" userId="8612090e610871e4" providerId="LiveId" clId="{53FA1DF1-EAA9-42E5-8D93-2FA061D130A0}" dt="2021-04-28T16:25:01.412" v="9862" actId="20577"/>
        <pc:sldMkLst>
          <pc:docMk/>
          <pc:sldMk cId="1050516624" sldId="499"/>
        </pc:sldMkLst>
        <pc:spChg chg="mod">
          <ac:chgData name="Ronny Kohavi" userId="8612090e610871e4" providerId="LiveId" clId="{53FA1DF1-EAA9-42E5-8D93-2FA061D130A0}" dt="2021-04-28T07:25:58.989" v="970" actId="20577"/>
          <ac:spMkLst>
            <pc:docMk/>
            <pc:sldMk cId="1050516624" sldId="499"/>
            <ac:spMk id="2" creationId="{CC89158C-B365-465F-87DC-4159AB623D87}"/>
          </ac:spMkLst>
        </pc:spChg>
        <pc:spChg chg="mod">
          <ac:chgData name="Ronny Kohavi" userId="8612090e610871e4" providerId="LiveId" clId="{53FA1DF1-EAA9-42E5-8D93-2FA061D130A0}" dt="2021-04-28T16:25:01.412" v="9862" actId="20577"/>
          <ac:spMkLst>
            <pc:docMk/>
            <pc:sldMk cId="1050516624" sldId="499"/>
            <ac:spMk id="3" creationId="{F5843E1B-04E6-45A8-8752-20AEC89D29C2}"/>
          </ac:spMkLst>
        </pc:spChg>
      </pc:sldChg>
      <pc:sldChg chg="modSp new mod modAnim">
        <pc:chgData name="Ronny Kohavi" userId="8612090e610871e4" providerId="LiveId" clId="{53FA1DF1-EAA9-42E5-8D93-2FA061D130A0}" dt="2021-04-28T16:33:45.015" v="10609"/>
        <pc:sldMkLst>
          <pc:docMk/>
          <pc:sldMk cId="173161388" sldId="500"/>
        </pc:sldMkLst>
        <pc:spChg chg="mod">
          <ac:chgData name="Ronny Kohavi" userId="8612090e610871e4" providerId="LiveId" clId="{53FA1DF1-EAA9-42E5-8D93-2FA061D130A0}" dt="2021-04-28T07:38:27.255" v="2322" actId="20577"/>
          <ac:spMkLst>
            <pc:docMk/>
            <pc:sldMk cId="173161388" sldId="500"/>
            <ac:spMk id="2" creationId="{C4554924-EF94-47A5-A9EB-5AAB70F4B091}"/>
          </ac:spMkLst>
        </pc:spChg>
        <pc:spChg chg="mod">
          <ac:chgData name="Ronny Kohavi" userId="8612090e610871e4" providerId="LiveId" clId="{53FA1DF1-EAA9-42E5-8D93-2FA061D130A0}" dt="2021-04-28T07:55:28.974" v="3522" actId="20577"/>
          <ac:spMkLst>
            <pc:docMk/>
            <pc:sldMk cId="173161388" sldId="500"/>
            <ac:spMk id="3" creationId="{60A9DD4C-55BA-4617-9D7D-5BDC841B2775}"/>
          </ac:spMkLst>
        </pc:spChg>
      </pc:sldChg>
      <pc:sldChg chg="modSp new mod modAnim">
        <pc:chgData name="Ronny Kohavi" userId="8612090e610871e4" providerId="LiveId" clId="{53FA1DF1-EAA9-42E5-8D93-2FA061D130A0}" dt="2021-04-28T16:34:41.360" v="10613"/>
        <pc:sldMkLst>
          <pc:docMk/>
          <pc:sldMk cId="302834547" sldId="501"/>
        </pc:sldMkLst>
        <pc:spChg chg="mod">
          <ac:chgData name="Ronny Kohavi" userId="8612090e610871e4" providerId="LiveId" clId="{53FA1DF1-EAA9-42E5-8D93-2FA061D130A0}" dt="2021-04-28T07:56:03.609" v="3563" actId="20577"/>
          <ac:spMkLst>
            <pc:docMk/>
            <pc:sldMk cId="302834547" sldId="501"/>
            <ac:spMk id="2" creationId="{AFD74F70-E831-4591-848E-41BC96F811DE}"/>
          </ac:spMkLst>
        </pc:spChg>
        <pc:spChg chg="mod">
          <ac:chgData name="Ronny Kohavi" userId="8612090e610871e4" providerId="LiveId" clId="{53FA1DF1-EAA9-42E5-8D93-2FA061D130A0}" dt="2021-04-28T08:02:24.868" v="4338" actId="20577"/>
          <ac:spMkLst>
            <pc:docMk/>
            <pc:sldMk cId="302834547" sldId="501"/>
            <ac:spMk id="3" creationId="{AC2C432A-365C-46B7-8F54-846E6F8174A3}"/>
          </ac:spMkLst>
        </pc:spChg>
      </pc:sldChg>
      <pc:sldChg chg="addSp delSp modSp new mod modAnim">
        <pc:chgData name="Ronny Kohavi" userId="8612090e610871e4" providerId="LiveId" clId="{53FA1DF1-EAA9-42E5-8D93-2FA061D130A0}" dt="2021-04-28T16:35:00.148" v="10616"/>
        <pc:sldMkLst>
          <pc:docMk/>
          <pc:sldMk cId="3331067922" sldId="502"/>
        </pc:sldMkLst>
        <pc:spChg chg="mod">
          <ac:chgData name="Ronny Kohavi" userId="8612090e610871e4" providerId="LiveId" clId="{53FA1DF1-EAA9-42E5-8D93-2FA061D130A0}" dt="2021-04-28T08:08:14.584" v="4407" actId="20577"/>
          <ac:spMkLst>
            <pc:docMk/>
            <pc:sldMk cId="3331067922" sldId="502"/>
            <ac:spMk id="2" creationId="{172D816A-A2D1-470E-BEE5-FD0051CD7DE2}"/>
          </ac:spMkLst>
        </pc:spChg>
        <pc:spChg chg="mod">
          <ac:chgData name="Ronny Kohavi" userId="8612090e610871e4" providerId="LiveId" clId="{53FA1DF1-EAA9-42E5-8D93-2FA061D130A0}" dt="2021-04-28T15:52:13.010" v="5898" actId="14100"/>
          <ac:spMkLst>
            <pc:docMk/>
            <pc:sldMk cId="3331067922" sldId="502"/>
            <ac:spMk id="3" creationId="{98B0CE77-6173-4733-BD1E-F089EA31E892}"/>
          </ac:spMkLst>
        </pc:spChg>
        <pc:spChg chg="add del">
          <ac:chgData name="Ronny Kohavi" userId="8612090e610871e4" providerId="LiveId" clId="{53FA1DF1-EAA9-42E5-8D93-2FA061D130A0}" dt="2021-04-28T08:07:06.099" v="4343"/>
          <ac:spMkLst>
            <pc:docMk/>
            <pc:sldMk cId="3331067922" sldId="502"/>
            <ac:spMk id="6" creationId="{C8E1264A-2903-4F79-84B3-A77D03729D0D}"/>
          </ac:spMkLst>
        </pc:spChg>
        <pc:spChg chg="add del">
          <ac:chgData name="Ronny Kohavi" userId="8612090e610871e4" providerId="LiveId" clId="{53FA1DF1-EAA9-42E5-8D93-2FA061D130A0}" dt="2021-04-28T08:07:07.430" v="4345"/>
          <ac:spMkLst>
            <pc:docMk/>
            <pc:sldMk cId="3331067922" sldId="502"/>
            <ac:spMk id="7" creationId="{3E74EE55-047D-4881-8AC0-1D5B01675240}"/>
          </ac:spMkLst>
        </pc:spChg>
        <pc:spChg chg="add del">
          <ac:chgData name="Ronny Kohavi" userId="8612090e610871e4" providerId="LiveId" clId="{53FA1DF1-EAA9-42E5-8D93-2FA061D130A0}" dt="2021-04-28T08:07:10.058" v="4347"/>
          <ac:spMkLst>
            <pc:docMk/>
            <pc:sldMk cId="3331067922" sldId="502"/>
            <ac:spMk id="8" creationId="{9BD2EDFA-EEBD-4A6C-A04A-E8C61D171765}"/>
          </ac:spMkLst>
        </pc:spChg>
      </pc:sldChg>
      <pc:sldChg chg="modSp new mod modAnim">
        <pc:chgData name="Ronny Kohavi" userId="8612090e610871e4" providerId="LiveId" clId="{53FA1DF1-EAA9-42E5-8D93-2FA061D130A0}" dt="2021-04-28T16:09:00.138" v="7911"/>
        <pc:sldMkLst>
          <pc:docMk/>
          <pc:sldMk cId="2800305258" sldId="503"/>
        </pc:sldMkLst>
        <pc:spChg chg="mod">
          <ac:chgData name="Ronny Kohavi" userId="8612090e610871e4" providerId="LiveId" clId="{53FA1DF1-EAA9-42E5-8D93-2FA061D130A0}" dt="2021-04-28T16:02:36.008" v="6879" actId="20577"/>
          <ac:spMkLst>
            <pc:docMk/>
            <pc:sldMk cId="2800305258" sldId="503"/>
            <ac:spMk id="2" creationId="{1F132148-614B-4F13-AE3D-B88B8F55A417}"/>
          </ac:spMkLst>
        </pc:spChg>
        <pc:spChg chg="mod">
          <ac:chgData name="Ronny Kohavi" userId="8612090e610871e4" providerId="LiveId" clId="{53FA1DF1-EAA9-42E5-8D93-2FA061D130A0}" dt="2021-04-28T16:02:01.029" v="6851" actId="20577"/>
          <ac:spMkLst>
            <pc:docMk/>
            <pc:sldMk cId="2800305258" sldId="503"/>
            <ac:spMk id="3" creationId="{0DB89D46-658E-48E6-BB1D-4745BCF0B2E8}"/>
          </ac:spMkLst>
        </pc:spChg>
      </pc:sldChg>
      <pc:sldChg chg="modSp new mod modAnim">
        <pc:chgData name="Ronny Kohavi" userId="8612090e610871e4" providerId="LiveId" clId="{53FA1DF1-EAA9-42E5-8D93-2FA061D130A0}" dt="2021-04-28T16:11:20.420" v="8140" actId="20577"/>
        <pc:sldMkLst>
          <pc:docMk/>
          <pc:sldMk cId="3480204660" sldId="504"/>
        </pc:sldMkLst>
        <pc:spChg chg="mod">
          <ac:chgData name="Ronny Kohavi" userId="8612090e610871e4" providerId="LiveId" clId="{53FA1DF1-EAA9-42E5-8D93-2FA061D130A0}" dt="2021-04-28T16:02:30.632" v="6874" actId="20577"/>
          <ac:spMkLst>
            <pc:docMk/>
            <pc:sldMk cId="3480204660" sldId="504"/>
            <ac:spMk id="2" creationId="{332C3863-5584-4879-BFAF-DBC60CBC232A}"/>
          </ac:spMkLst>
        </pc:spChg>
        <pc:spChg chg="mod">
          <ac:chgData name="Ronny Kohavi" userId="8612090e610871e4" providerId="LiveId" clId="{53FA1DF1-EAA9-42E5-8D93-2FA061D130A0}" dt="2021-04-28T16:11:20.420" v="8140" actId="20577"/>
          <ac:spMkLst>
            <pc:docMk/>
            <pc:sldMk cId="3480204660" sldId="504"/>
            <ac:spMk id="3" creationId="{1478FEC0-9516-481E-8067-4E7CE7EC8011}"/>
          </ac:spMkLst>
        </pc:spChg>
      </pc:sldChg>
      <pc:sldChg chg="modSp new mod">
        <pc:chgData name="Ronny Kohavi" userId="8612090e610871e4" providerId="LiveId" clId="{53FA1DF1-EAA9-42E5-8D93-2FA061D130A0}" dt="2021-04-28T16:17:46.914" v="8866" actId="5793"/>
        <pc:sldMkLst>
          <pc:docMk/>
          <pc:sldMk cId="3238797335" sldId="505"/>
        </pc:sldMkLst>
        <pc:spChg chg="mod">
          <ac:chgData name="Ronny Kohavi" userId="8612090e610871e4" providerId="LiveId" clId="{53FA1DF1-EAA9-42E5-8D93-2FA061D130A0}" dt="2021-04-28T16:11:51.356" v="8165" actId="20577"/>
          <ac:spMkLst>
            <pc:docMk/>
            <pc:sldMk cId="3238797335" sldId="505"/>
            <ac:spMk id="2" creationId="{D765DAFC-64D6-4528-A356-5678DE53F869}"/>
          </ac:spMkLst>
        </pc:spChg>
        <pc:spChg chg="mod">
          <ac:chgData name="Ronny Kohavi" userId="8612090e610871e4" providerId="LiveId" clId="{53FA1DF1-EAA9-42E5-8D93-2FA061D130A0}" dt="2021-04-28T16:17:46.914" v="8866" actId="5793"/>
          <ac:spMkLst>
            <pc:docMk/>
            <pc:sldMk cId="3238797335" sldId="505"/>
            <ac:spMk id="3" creationId="{250DC54F-CA00-4C27-9F76-90E66A14B29A}"/>
          </ac:spMkLst>
        </pc:spChg>
      </pc:sldChg>
      <pc:sldChg chg="modSp new mod modAnim">
        <pc:chgData name="Ronny Kohavi" userId="8612090e610871e4" providerId="LiveId" clId="{53FA1DF1-EAA9-42E5-8D93-2FA061D130A0}" dt="2021-04-28T16:35:30.375" v="10619"/>
        <pc:sldMkLst>
          <pc:docMk/>
          <pc:sldMk cId="2927050342" sldId="506"/>
        </pc:sldMkLst>
        <pc:spChg chg="mod">
          <ac:chgData name="Ronny Kohavi" userId="8612090e610871e4" providerId="LiveId" clId="{53FA1DF1-EAA9-42E5-8D93-2FA061D130A0}" dt="2021-04-28T16:18:59.441" v="8926" actId="20577"/>
          <ac:spMkLst>
            <pc:docMk/>
            <pc:sldMk cId="2927050342" sldId="506"/>
            <ac:spMk id="2" creationId="{66773E53-BCA9-4897-88C5-3F012E9C9ABC}"/>
          </ac:spMkLst>
        </pc:spChg>
        <pc:spChg chg="mod">
          <ac:chgData name="Ronny Kohavi" userId="8612090e610871e4" providerId="LiveId" clId="{53FA1DF1-EAA9-42E5-8D93-2FA061D130A0}" dt="2021-04-28T16:25:47.527" v="9959" actId="27636"/>
          <ac:spMkLst>
            <pc:docMk/>
            <pc:sldMk cId="2927050342" sldId="506"/>
            <ac:spMk id="3" creationId="{728942A3-FB11-4CB4-B091-4D7F08FEC741}"/>
          </ac:spMkLst>
        </pc:spChg>
      </pc:sldChg>
      <pc:sldChg chg="addSp delSp modSp new mod modAnim">
        <pc:chgData name="Ronny Kohavi" userId="8612090e610871e4" providerId="LiveId" clId="{53FA1DF1-EAA9-42E5-8D93-2FA061D130A0}" dt="2021-04-28T16:35:40.143" v="10622"/>
        <pc:sldMkLst>
          <pc:docMk/>
          <pc:sldMk cId="1594215998" sldId="507"/>
        </pc:sldMkLst>
        <pc:spChg chg="mod">
          <ac:chgData name="Ronny Kohavi" userId="8612090e610871e4" providerId="LiveId" clId="{53FA1DF1-EAA9-42E5-8D93-2FA061D130A0}" dt="2021-04-28T16:26:05.470" v="9985" actId="20577"/>
          <ac:spMkLst>
            <pc:docMk/>
            <pc:sldMk cId="1594215998" sldId="507"/>
            <ac:spMk id="2" creationId="{FDC5D86F-8ABF-4547-9891-9FAE8279DFC5}"/>
          </ac:spMkLst>
        </pc:spChg>
        <pc:spChg chg="add del mod">
          <ac:chgData name="Ronny Kohavi" userId="8612090e610871e4" providerId="LiveId" clId="{53FA1DF1-EAA9-42E5-8D93-2FA061D130A0}" dt="2021-04-28T16:29:49.510" v="10456" actId="20577"/>
          <ac:spMkLst>
            <pc:docMk/>
            <pc:sldMk cId="1594215998" sldId="507"/>
            <ac:spMk id="3" creationId="{A94B179A-DFFA-4DC6-9D8F-1F16F0E7A315}"/>
          </ac:spMkLst>
        </pc:spChg>
        <pc:spChg chg="add del mod">
          <ac:chgData name="Ronny Kohavi" userId="8612090e610871e4" providerId="LiveId" clId="{53FA1DF1-EAA9-42E5-8D93-2FA061D130A0}" dt="2021-04-28T16:26:08.489" v="9988"/>
          <ac:spMkLst>
            <pc:docMk/>
            <pc:sldMk cId="1594215998" sldId="507"/>
            <ac:spMk id="6" creationId="{FFDF9124-104C-4A4D-9982-7AF859E85F71}"/>
          </ac:spMkLst>
        </pc:spChg>
      </pc:sldChg>
      <pc:sldChg chg="modSp new del mod">
        <pc:chgData name="Ronny Kohavi" userId="8612090e610871e4" providerId="LiveId" clId="{53FA1DF1-EAA9-42E5-8D93-2FA061D130A0}" dt="2021-04-28T16:36:45.646" v="10641" actId="47"/>
        <pc:sldMkLst>
          <pc:docMk/>
          <pc:sldMk cId="797128361" sldId="508"/>
        </pc:sldMkLst>
        <pc:spChg chg="mod">
          <ac:chgData name="Ronny Kohavi" userId="8612090e610871e4" providerId="LiveId" clId="{53FA1DF1-EAA9-42E5-8D93-2FA061D130A0}" dt="2021-04-28T16:35:51.333" v="10639" actId="20577"/>
          <ac:spMkLst>
            <pc:docMk/>
            <pc:sldMk cId="797128361" sldId="508"/>
            <ac:spMk id="2" creationId="{4BF62AFA-677C-4BBF-99DA-A49B0648AC50}"/>
          </ac:spMkLst>
        </pc:sp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brianfra.REDMOND\AppData\Local\Microsoft\Windows\INetCache\Content.Outlook\D4KGQ19X\AA_Failure_xCard_v_Naive.xlsx" TargetMode="External"/><Relationship Id="rId4" Type="http://schemas.openxmlformats.org/officeDocument/2006/relationships/themeOverride" Target="../theme/themeOverride1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brianfra.REDMOND\AppData\Local\Microsoft\Windows\INetCache\Content.Outlook\D4KGQ19X\AA_Failure_xCard_v_Naive.xlsx" TargetMode="External"/><Relationship Id="rId4" Type="http://schemas.openxmlformats.org/officeDocument/2006/relationships/themeOverride" Target="../theme/themeOverride2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'C:\Users\jolitz\Desktop\[Skype_xCard_Agg.xlsx]Sheet2'!$A$1:$A$408</cx:f>
        <cx:lvl ptCount="408" formatCode="General">
          <cx:pt idx="0">0.78843609767984835</cx:pt>
          <cx:pt idx="1">0.017494179540067323</cx:pt>
          <cx:pt idx="2">0.64956407039806607</cx:pt>
          <cx:pt idx="3">0.097603051852317046</cx:pt>
          <cx:pt idx="4">0.23476186907939511</cx:pt>
          <cx:pt idx="5">0.18447793111182362</cx:pt>
          <cx:pt idx="6">0.7163925301659827</cx:pt>
          <cx:pt idx="7">0.50503663891149753</cx:pt>
          <cx:pt idx="8">9.4176330113586356e-05</cx:pt>
          <cx:pt idx="9">0.16520560099972262</cx:pt>
          <cx:pt idx="10">9.6105593803005101e-05</cx:pt>
          <cx:pt idx="11">0.0033835210948446413</cx:pt>
          <cx:pt idx="12">0.00011971883808257226</cx:pt>
          <cx:pt idx="13">0.25486557440729901</cx:pt>
          <cx:pt idx="14">0.26755593464936545</cx:pt>
          <cx:pt idx="15">4.2438246163194079e-05</cx:pt>
          <cx:pt idx="16">0.25175634645090217</cx:pt>
          <cx:pt idx="17">0.40174153101089433</cx:pt>
          <cx:pt idx="18">0.15701539015811769</cx:pt>
          <cx:pt idx="19">0.11468915074738611</cx:pt>
          <cx:pt idx="20">0.22135863702154765</cx:pt>
          <cx:pt idx="21">0.68901616892629769</cx:pt>
          <cx:pt idx="22">0.65826960711712568</cx:pt>
          <cx:pt idx="23">0.98661801872066412</cx:pt>
          <cx:pt idx="24">0.31614260593186966</cx:pt>
          <cx:pt idx="25">0.090214578012266802</cx:pt>
          <cx:pt idx="26">0.23750913168666865</cx:pt>
          <cx:pt idx="27">0.39815323631014032</cx:pt>
          <cx:pt idx="28">0.040236157191789607</cx:pt>
          <cx:pt idx="29">0.24985854166864394</cx:pt>
          <cx:pt idx="30">0.30903845072224612</cx:pt>
          <cx:pt idx="31">0.30833306465745214</cx:pt>
          <cx:pt idx="32">0.82316494828211528</cx:pt>
          <cx:pt idx="33">0.7583178438836955</cx:pt>
          <cx:pt idx="34">0.80360760939595721</cx:pt>
          <cx:pt idx="35">0.86658390069582791</cx:pt>
          <cx:pt idx="36">0.36516966533173073</cx:pt>
          <cx:pt idx="37">0.095986287248862462</cx:pt>
          <cx:pt idx="38">0.043546976947104181</cx:pt>
          <cx:pt idx="39">0.04077772081203556</cx:pt>
          <cx:pt idx="40">0.042595065341371523</cx:pt>
          <cx:pt idx="41">0.33319328853811475</cx:pt>
          <cx:pt idx="42">0.47753870036252677</cx:pt>
          <cx:pt idx="43">0.20911039267573653</cx:pt>
          <cx:pt idx="44">0.080967496693835725</cx:pt>
          <cx:pt idx="45">0.56871545737195572</cx:pt>
          <cx:pt idx="46">0.64088249157049881</cx:pt>
          <cx:pt idx="47">0.0086730099922326959</cx:pt>
          <cx:pt idx="48">0.053498829288721329</cx:pt>
          <cx:pt idx="49">0.0052756162215631943</cx:pt>
          <cx:pt idx="50">0.020057961105402387</cx:pt>
          <cx:pt idx="51">0.17259685541509978</cx:pt>
          <cx:pt idx="52">0.25045330328142962</cx:pt>
          <cx:pt idx="53">0.39706133959237039</cx:pt>
          <cx:pt idx="54">0.076569300702033216</cx:pt>
          <cx:pt idx="55">0.045863255273042816</cx:pt>
          <cx:pt idx="56">0.52859666200274069</cx:pt>
          <cx:pt idx="57">0.31108801091104005</cx:pt>
          <cx:pt idx="58">0.9718681364317443</cx:pt>
          <cx:pt idx="59">0.39833824653464034</cx:pt>
          <cx:pt idx="60">0.71194291022542333</cx:pt>
          <cx:pt idx="61">0.91655305890407757</cx:pt>
          <cx:pt idx="62">0.15928751423863319</cx:pt>
          <cx:pt idx="63">0.29054962117495442</cx:pt>
          <cx:pt idx="64">0.8195414857382739</cx:pt>
          <cx:pt idx="65">6.9719894275700435e-05</cx:pt>
          <cx:pt idx="66">0.031265404200680323</cx:pt>
          <cx:pt idx="67">8.2627749327389272e-09</cx:pt>
          <cx:pt idx="68">3.7180937001067637e-12</cx:pt>
          <cx:pt idx="69">0.97303055627899182</cx:pt>
          <cx:pt idx="70">0.098704286512456108</cx:pt>
          <cx:pt idx="71">0.52904402841488773</cx:pt>
          <cx:pt idx="72">0.20583575555328823</cx:pt>
          <cx:pt idx="73">0.26464918562663381</cx:pt>
          <cx:pt idx="74">0.05873566778509319</cx:pt>
          <cx:pt idx="75">0.011950844769321713</cx:pt>
          <cx:pt idx="76">0.59108734444786004</cx:pt>
          <cx:pt idx="77">0.007563456649426435</cx:pt>
          <cx:pt idx="78">0.98543897259809909</cx:pt>
          <cx:pt idx="79">0.42970106967526095</cx:pt>
          <cx:pt idx="80">0.18052407130475637</cx:pt>
          <cx:pt idx="81">0.21841725329339648</cx:pt>
          <cx:pt idx="82">0.41584427540810764</cx:pt>
          <cx:pt idx="83">0.027484335135992799</cx:pt>
          <cx:pt idx="84">0.15046036966855258</cx:pt>
          <cx:pt idx="85">0.039432377115033022</cx:pt>
          <cx:pt idx="86">0.3653378661522359</cx:pt>
          <cx:pt idx="87">0.22910225659886768</cx:pt>
          <cx:pt idx="88">0.5424736844985738</cx:pt>
          <cx:pt idx="89">0.63292576857575367</cx:pt>
          <cx:pt idx="90">0.63923654795316431</cx:pt>
          <cx:pt idx="91">0.46557612024116241</cx:pt>
          <cx:pt idx="92">0.66111786744966539</cx:pt>
          <cx:pt idx="93">0.22831493724717958</cx:pt>
          <cx:pt idx="94">0.13106983789336257</cx:pt>
          <cx:pt idx="95">0.37714686707990691</cx:pt>
          <cx:pt idx="96">0.57233996764457062</cx:pt>
          <cx:pt idx="97">0.33246203613295588</cx:pt>
          <cx:pt idx="98">0.13753512341740293</cx:pt>
          <cx:pt idx="99">0.13732414489036909</cx:pt>
          <cx:pt idx="100">0.25020558915365476</cx:pt>
          <cx:pt idx="101">0.088470243980751012</cx:pt>
          <cx:pt idx="102">0.67735422331563833</cx:pt>
          <cx:pt idx="103">0.095617062084763116</cx:pt>
          <cx:pt idx="104">0.32214316401668663</cx:pt>
          <cx:pt idx="105">0.0039524339318228888</cx:pt>
          <cx:pt idx="106">0.012380176508453074</cx:pt>
          <cx:pt idx="107">4.7185598054856448e-05</cx:pt>
          <cx:pt idx="108">0.00086446030606150334</cx:pt>
          <cx:pt idx="109">0.28123230919717268</cx:pt>
          <cx:pt idx="110">0.05908376681311537</cx:pt>
          <cx:pt idx="111">0.99207596819362576</cx:pt>
          <cx:pt idx="112">0.15276879553759612</cx:pt>
          <cx:pt idx="113">0.79112910830272243</cx:pt>
          <cx:pt idx="114">0.78839587186785265</cx:pt>
          <cx:pt idx="115">0.098970036584208193</cx:pt>
          <cx:pt idx="116">0.13541200493476968</cx:pt>
          <cx:pt idx="117">0.028282075822074586</cx:pt>
          <cx:pt idx="118">0.00069300206135869359</cx:pt>
          <cx:pt idx="119">0.34026555972352091</cx:pt>
          <cx:pt idx="120">0.91473266674090148</cx:pt>
          <cx:pt idx="121">0.30546394528987869</cx:pt>
          <cx:pt idx="122">0.30789848171654466</cx:pt>
          <cx:pt idx="123">0.00012112615188877291</cx:pt>
          <cx:pt idx="124">0.19223118075841883</cx:pt>
          <cx:pt idx="125">0.90799148821100772</cx:pt>
          <cx:pt idx="126">0.0045131050308562298</cx:pt>
          <cx:pt idx="127">0.026979055811453073</cx:pt>
          <cx:pt idx="128">0.0037452228267718167</cx:pt>
          <cx:pt idx="129">0.66532552958348634</cx:pt>
          <cx:pt idx="130">0.0087427060942671473</cx:pt>
          <cx:pt idx="131">0.06801911977294435</cx:pt>
          <cx:pt idx="132">0.2076235379526026</cx:pt>
          <cx:pt idx="133">0.00061751161095655429</cx:pt>
          <cx:pt idx="134">0.047899601526937896</cx:pt>
          <cx:pt idx="135">1.4027420745288012e-26</cx:pt>
          <cx:pt idx="136">0.32387709311105994</cx:pt>
          <cx:pt idx="137">0.42489554110000749</cx:pt>
          <cx:pt idx="138">0.18434111239141809</cx:pt>
          <cx:pt idx="139">0.1716532931513865</cx:pt>
          <cx:pt idx="140">0.78588936751605776</cx:pt>
          <cx:pt idx="141">0.010771408478431419</cx:pt>
          <cx:pt idx="142">0.56123643209495311</cx:pt>
          <cx:pt idx="143">0.021211520899240475</cx:pt>
          <cx:pt idx="144">0.69183674436474574</cx:pt>
          <cx:pt idx="145">0.12174374522951359</cx:pt>
          <cx:pt idx="146">0.042879625690895984</cx:pt>
          <cx:pt idx="147">0.0089375080636133093</cx:pt>
          <cx:pt idx="148">0.72859382726837285</cx:pt>
          <cx:pt idx="149">0.32748367643519632</cx:pt>
          <cx:pt idx="150">0.47396353983322831</cx:pt>
          <cx:pt idx="151">0.62937729359829442</cx:pt>
          <cx:pt idx="152">0.24911711465521383</cx:pt>
          <cx:pt idx="153">0.016237545878331882</cx:pt>
          <cx:pt idx="154">0.87237977786440279</cx:pt>
          <cx:pt idx="155">0.14573687727528556</cx:pt>
          <cx:pt idx="156">0.85937834014838788</cx:pt>
          <cx:pt idx="157">0.25460460174390753</cx:pt>
          <cx:pt idx="158">0.018007772278085241</cx:pt>
          <cx:pt idx="159">0.13517469931412462</cx:pt>
          <cx:pt idx="160">0.55015934017013146</cx:pt>
          <cx:pt idx="161">0.56613973611598289</cx:pt>
          <cx:pt idx="162">0.53565026525500237</cx:pt>
          <cx:pt idx="163">0.81068253320371086</cx:pt>
          <cx:pt idx="164">0.17774115348540465</cx:pt>
          <cx:pt idx="165">0.69531856001926573</cx:pt>
          <cx:pt idx="166">0.7055761697216737</cx:pt>
          <cx:pt idx="167">0.7907457777187562</cx:pt>
          <cx:pt idx="168">0.67794876195367615</cx:pt>
          <cx:pt idx="169">0.41205894040454644</cx:pt>
          <cx:pt idx="170">0.60440385962185605</cx:pt>
          <cx:pt idx="171">0.63570819813353874</cx:pt>
          <cx:pt idx="172">0.16177875365797711</cx:pt>
          <cx:pt idx="173">0.079170271527674946</cx:pt>
          <cx:pt idx="174">0.28287228170607936</cx:pt>
          <cx:pt idx="175">0.22460808329715945</cx:pt>
          <cx:pt idx="176">0.97807687351810757</cx:pt>
          <cx:pt idx="177">0.2893077610112551</cx:pt>
          <cx:pt idx="178">0.6412111123457187</cx:pt>
          <cx:pt idx="179">0.32833422250006944</cx:pt>
          <cx:pt idx="180">0.074022138228329648</cx:pt>
          <cx:pt idx="181">0.013381305137652065</cx:pt>
          <cx:pt idx="182">0.1044740899911635</cx:pt>
          <cx:pt idx="183">0.051626776010524671</cx:pt>
          <cx:pt idx="184">0.0047569709953864739</cx:pt>
          <cx:pt idx="185">0.043436098847884054</cx:pt>
          <cx:pt idx="186">0.59013150775828649</cx:pt>
          <cx:pt idx="187">0.8781736676098949</cx:pt>
          <cx:pt idx="188">0.55222564557195208</cx:pt>
          <cx:pt idx="189">0.00533670577829903</cx:pt>
          <cx:pt idx="190">8.18875042027764e-06</cx:pt>
          <cx:pt idx="191">0.032370915865405907</cx:pt>
          <cx:pt idx="192">0.034048908155554787</cx:pt>
          <cx:pt idx="193">0.014469088246009508</cx:pt>
          <cx:pt idx="194">0.75904073206459122</cx:pt>
          <cx:pt idx="195">0.45071438798748842</cx:pt>
          <cx:pt idx="196">0.61025925189312713</cx:pt>
          <cx:pt idx="197">0.29093723336561039</cx:pt>
          <cx:pt idx="198">0.0042596072508760061</cx:pt>
          <cx:pt idx="199">0.51379999408741428</cx:pt>
          <cx:pt idx="200">0.10355838150771773</cx:pt>
          <cx:pt idx="201">0.33654998703396755</cx:pt>
          <cx:pt idx="202">0.00076916991606084274</cx:pt>
          <cx:pt idx="203">0.16152872232170165</cx:pt>
          <cx:pt idx="204">0.34902315359189484</cx:pt>
          <cx:pt idx="205">0.19924764024365732</cx:pt>
          <cx:pt idx="206">0.81746208759608163</cx:pt>
          <cx:pt idx="207">0.47214820635953486</cx:pt>
          <cx:pt idx="208">0.76424460387050863</cx:pt>
          <cx:pt idx="209">0.12962018551750765</cx:pt>
          <cx:pt idx="210">0.018491589406179794</cx:pt>
          <cx:pt idx="211">0.65537443488324265</cx:pt>
          <cx:pt idx="212">0.6474650913260378</cx:pt>
          <cx:pt idx="213">0.46614902632334809</cx:pt>
          <cx:pt idx="214">0.50126478154509813</cx:pt>
          <cx:pt idx="215">0.083327725500125946</cx:pt>
          <cx:pt idx="216">0.083808292070675708</cx:pt>
          <cx:pt idx="217">0.0031116986017260396</cx:pt>
          <cx:pt idx="218">0.46890157939574734</cx:pt>
          <cx:pt idx="219">0.25451615818788198</cx:pt>
          <cx:pt idx="220">0.34002906452174858</cx:pt>
          <cx:pt idx="221">0.43342994703215787</cx:pt>
          <cx:pt idx="222">0.43351785557468198</cx:pt>
          <cx:pt idx="223">1.0071154428230322e-05</cx:pt>
          <cx:pt idx="224">0.0082204081143495977</cx:pt>
          <cx:pt idx="225">0.10124106538346821</cx:pt>
          <cx:pt idx="226">0.70175225115578299</cx:pt>
          <cx:pt idx="227">0.71235031602584775</cx:pt>
          <cx:pt idx="228">0.58398315022638037</cx:pt>
          <cx:pt idx="229">0.23021523423672666</cx:pt>
          <cx:pt idx="230">0.39085138595857655</cx:pt>
          <cx:pt idx="231">8.5211999733294882e-05</cx:pt>
          <cx:pt idx="232">0.67033666724955276</cx:pt>
          <cx:pt idx="233">0.66948568722969803</cx:pt>
          <cx:pt idx="234">0.29390632699279745</cx:pt>
          <cx:pt idx="235">0.6215539999100379</cx:pt>
          <cx:pt idx="236">0.95364328634673956</cx:pt>
          <cx:pt idx="237">0.50648646696342925</cx:pt>
          <cx:pt idx="238">0.45341374129486378</cx:pt>
          <cx:pt idx="239">0.34278811896942918</cx:pt>
          <cx:pt idx="240">0.18016448177994654</cx:pt>
          <cx:pt idx="241">0.2295998175464487</cx:pt>
          <cx:pt idx="242">0.75726176031630077</cx:pt>
          <cx:pt idx="243">0.36077748738078474</cx:pt>
          <cx:pt idx="244">0.84735097318359731</cx:pt>
          <cx:pt idx="245">0.76056708693204267</cx:pt>
          <cx:pt idx="246">0.69872556906165406</cx:pt>
          <cx:pt idx="247">0.042196552887342934</cx:pt>
          <cx:pt idx="248">0.59061209127420011</cx:pt>
          <cx:pt idx="249">0.80512527404211753</cx:pt>
          <cx:pt idx="250">0.026483417720788858</cx:pt>
          <cx:pt idx="251">0.21490597021937952</cx:pt>
          <cx:pt idx="252">0.48293559242625411</cx:pt>
          <cx:pt idx="253">0.77088037378965268</cx:pt>
          <cx:pt idx="254">0.93642280362555241</cx:pt>
          <cx:pt idx="255">0.9968453784921314</cx:pt>
          <cx:pt idx="256">0.66209614231074698</cx:pt>
          <cx:pt idx="257">0.95949805176933378</cx:pt>
          <cx:pt idx="258">0.93833563382005647</cx:pt>
          <cx:pt idx="259">0.54195718004662097</cx:pt>
          <cx:pt idx="260">0.91280358678222751</cx:pt>
          <cx:pt idx="261">0.95279920114494709</cx:pt>
          <cx:pt idx="262">0.49269155991056796</cx:pt>
          <cx:pt idx="263">0.074376319861748474</cx:pt>
          <cx:pt idx="264">0.4727820121524613</cx:pt>
          <cx:pt idx="265">0.59616411383202728</cx:pt>
          <cx:pt idx="266">0.27285898290778327</cx:pt>
          <cx:pt idx="267">0.23954379461704955</cx:pt>
          <cx:pt idx="268">3.7456146996232148e-09</cx:pt>
          <cx:pt idx="269">2.3699650955546043e-05</cx:pt>
          <cx:pt idx="270">0.027466370741484922</cx:pt>
          <cx:pt idx="271">0.31924459156312973</cx:pt>
          <cx:pt idx="272">0.67353525564769645</cx:pt>
          <cx:pt idx="273">0.021987438310179162</cx:pt>
          <cx:pt idx="274">0.063943856146456507</cx:pt>
          <cx:pt idx="275">0.85299106235455646</cx:pt>
          <cx:pt idx="276">0.53110779530547092</cx:pt>
          <cx:pt idx="277">0.39251296959576543</cx:pt>
          <cx:pt idx="278">0.55951213807237887</cx:pt>
          <cx:pt idx="279">0.28620346863652091</cx:pt>
          <cx:pt idx="281">0.087440365142830087</cx:pt>
          <cx:pt idx="282">0.026376835574457903</cx:pt>
          <cx:pt idx="283">0.0019235235571718359</cx:pt>
          <cx:pt idx="284">0.11153081331882811</cx:pt>
          <cx:pt idx="285">0.65614486595894539</cx:pt>
          <cx:pt idx="286">0.0056992513760119002</cx:pt>
          <cx:pt idx="287">0.38534386912261109</cx:pt>
          <cx:pt idx="288">0.28349895647242906</cx:pt>
          <cx:pt idx="289">0.26514191462434783</cx:pt>
          <cx:pt idx="290">0.019125333688351464</cx:pt>
          <cx:pt idx="291">0.44204045945121345</cx:pt>
          <cx:pt idx="292">0.71660941368874487</cx:pt>
          <cx:pt idx="293">0.44027601340319378</cx:pt>
          <cx:pt idx="294">0.27831408802472496</cx:pt>
          <cx:pt idx="295">0.06200284398785115</cx:pt>
          <cx:pt idx="296">0.90016384994366505</cx:pt>
          <cx:pt idx="297">0.060042802579743274</cx:pt>
          <cx:pt idx="298">0.37216226344414899</cx:pt>
          <cx:pt idx="299">0.55182686574050899</cx:pt>
          <cx:pt idx="300">0.73499647202920759</cx:pt>
          <cx:pt idx="301">0.009275045263436919</cx:pt>
          <cx:pt idx="302">0.00923397811020636</cx:pt>
          <cx:pt idx="303">0.5992107121234086</cx:pt>
          <cx:pt idx="304">0.34298717184324579</cx:pt>
          <cx:pt idx="305">0.15684233880685253</cx:pt>
          <cx:pt idx="306">0.21980486145368516</cx:pt>
          <cx:pt idx="307">0.49337836728538975</cx:pt>
          <cx:pt idx="308">0.037943821533547688</cx:pt>
          <cx:pt idx="309">0.41175213491806723</cx:pt>
          <cx:pt idx="310">0.37293306231774481</cx:pt>
          <cx:pt idx="311">0.52128112769631163</cx:pt>
          <cx:pt idx="312">0.44979382247361893</cx:pt>
          <cx:pt idx="313">0.599895150514554</cx:pt>
          <cx:pt idx="314">0.61522345331892203</cx:pt>
          <cx:pt idx="315">0.30372698313969843</cx:pt>
          <cx:pt idx="316">0.27404148831125408</cx:pt>
          <cx:pt idx="317">0.85825957945467424</cx:pt>
          <cx:pt idx="318">0.43368730588342963</cx:pt>
          <cx:pt idx="319">0.017075114028123995</cx:pt>
          <cx:pt idx="320">0.91287952645253001</cx:pt>
          <cx:pt idx="321">0.025850161902683983</cx:pt>
          <cx:pt idx="322">0.9526381237661794</cx:pt>
          <cx:pt idx="323">0.47595227239292798</cx:pt>
          <cx:pt idx="324">0.025903013529988354</cx:pt>
          <cx:pt idx="325">0.75111106591446675</cx:pt>
          <cx:pt idx="326">0.027516910893776215</cx:pt>
          <cx:pt idx="327">0.11861821947281763</cx:pt>
          <cx:pt idx="328">0.21674210184514822</cx:pt>
          <cx:pt idx="329">0.080607230606331043</cx:pt>
          <cx:pt idx="330">0.013837947697680533</cx:pt>
          <cx:pt idx="331">0.019930422712587839</cx:pt>
          <cx:pt idx="332">0.95932902899141614</cx:pt>
          <cx:pt idx="333">0.026943965986929632</cx:pt>
          <cx:pt idx="334">0.78542027112895874</cx:pt>
          <cx:pt idx="335">0.16133345325040371</cx:pt>
          <cx:pt idx="336">1.3543252914862407e-05</cx:pt>
          <cx:pt idx="337">0.00082566182103707621</cx:pt>
          <cx:pt idx="338">0.0016707579065869534</cx:pt>
          <cx:pt idx="339">0.0017067526514556474</cx:pt>
          <cx:pt idx="340">0.091556580806477939</cx:pt>
          <cx:pt idx="341">0.68910418754849634</cx:pt>
          <cx:pt idx="342">0.28462285925441799</cx:pt>
          <cx:pt idx="343">0.88658808214169338</cx:pt>
          <cx:pt idx="344">0.58879133199197253</cx:pt>
          <cx:pt idx="345">0.46823039177308495</cx:pt>
          <cx:pt idx="346">0.55262136883180335</cx:pt>
          <cx:pt idx="347">0.0097799119990866143</cx:pt>
          <cx:pt idx="348">0.022710232939035485</cx:pt>
          <cx:pt idx="349">0.079018165884076522</cx:pt>
          <cx:pt idx="350">0.085995719875196094</cx:pt>
          <cx:pt idx="351">0.1364396979739802</cx:pt>
          <cx:pt idx="352">0.36587350246402306</cx:pt>
          <cx:pt idx="353">0.6190921302329242</cx:pt>
          <cx:pt idx="354">4.3964229326345074e-07</cx:pt>
          <cx:pt idx="355">0.83505828179616159</cx:pt>
          <cx:pt idx="356">0.99831574305019488</cx:pt>
          <cx:pt idx="357">0.65377963916896298</cx:pt>
          <cx:pt idx="358">0.31890964089901275</cx:pt>
          <cx:pt idx="359">0.37146463657807433</cx:pt>
          <cx:pt idx="360">0.23682995428828069</cx:pt>
          <cx:pt idx="361">0.57309541495104666</cx:pt>
          <cx:pt idx="362">0.59689795611796526</cx:pt>
          <cx:pt idx="363">0.29101745581969224</cx:pt>
          <cx:pt idx="364">0.94957076036235211</cx:pt>
          <cx:pt idx="365">0.12176361400849156</cx:pt>
          <cx:pt idx="366">0.4678061828651357</cx:pt>
          <cx:pt idx="367">0.93842792425520316</cx:pt>
          <cx:pt idx="368">0.41181790711841482</cx:pt>
          <cx:pt idx="369">0.5654467517097338</cx:pt>
          <cx:pt idx="370">0.61377363709385624</cx:pt>
          <cx:pt idx="371">0.61666300386764616</cx:pt>
          <cx:pt idx="372">0.66750837208626779</cx:pt>
          <cx:pt idx="373">0.12977175830786655</cx:pt>
          <cx:pt idx="374">0.33442872151114061</cx:pt>
          <cx:pt idx="375">0.097281494369777802</cx:pt>
          <cx:pt idx="376">0.6376636898119683</cx:pt>
          <cx:pt idx="377">0.93156554190996399</cx:pt>
          <cx:pt idx="378">2.6132082161408659e-11</cx:pt>
          <cx:pt idx="379">0.017333691231882727</cx:pt>
          <cx:pt idx="380">1.2885623886427742e-07</cx:pt>
          <cx:pt idx="381">0.97270267109830877</cx:pt>
          <cx:pt idx="382">0.51499857636784241</cx:pt>
          <cx:pt idx="383">0.7459129618371898</cx:pt>
          <cx:pt idx="384">0.84608906242232751</cx:pt>
          <cx:pt idx="385">0.021394959604252837</cx:pt>
          <cx:pt idx="386">0.40849782863643802</cx:pt>
          <cx:pt idx="387">0.028068318846864514</cx:pt>
          <cx:pt idx="388">0.016378899811080556</cx:pt>
          <cx:pt idx="389">0.066019652852660191</cx:pt>
          <cx:pt idx="390">0.0015871393042784555</cx:pt>
          <cx:pt idx="391">0.14039386942209542</cx:pt>
          <cx:pt idx="392">0.052727496379281827</cx:pt>
          <cx:pt idx="393">0.44049920557313127</cx:pt>
          <cx:pt idx="394">0.76675404002957404</cx:pt>
          <cx:pt idx="395">0.00045053071303059614</cx:pt>
          <cx:pt idx="396">0.16602637206004187</cx:pt>
          <cx:pt idx="397">0.014153054942557836</cx:pt>
          <cx:pt idx="398">0.0013506841137756352</cx:pt>
          <cx:pt idx="399">0.12575214466665696</cx:pt>
          <cx:pt idx="400">0.93515587984033188</cx:pt>
          <cx:pt idx="401">0.94726277152419491</cx:pt>
          <cx:pt idx="402">0.70821409100446564</cx:pt>
          <cx:pt idx="403">0.012097476830028953</cx:pt>
          <cx:pt idx="404">0.020751452754943518</cx:pt>
          <cx:pt idx="405">0.6966486941078176</cx:pt>
          <cx:pt idx="406">0.14381136104252568</cx:pt>
          <cx:pt idx="407">0.62375434296680865</cx:pt>
        </cx:lvl>
      </cx:numDim>
    </cx:data>
  </cx:chartData>
  <cx:chart>
    <cx:plotArea>
      <cx:plotAreaRegion>
        <cx:series layoutId="clusteredColumn" uniqueId="{BD9EC1F6-07B7-4F80-8F2F-3D896429C8D5}">
          <cx:dataId val="0"/>
          <cx:layoutPr>
            <cx:binning intervalClosed="r">
              <cx:binSize val="0.05000000000000001"/>
            </cx:binning>
          </cx:layoutPr>
        </cx:series>
      </cx:plotAreaRegion>
      <cx:axis id="0">
        <cx:catScaling gapWidth="0"/>
        <cx:tickLabels/>
        <cx:numFmt formatCode="#,##0.00" sourceLinked="0"/>
      </cx:axis>
      <cx:axis id="1">
        <cx:valScaling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'C:\Users\jolitz\Desktop\[Skype_xCard_Agg.xlsx]Sheet1'!$A$1:$A$953</cx:f>
        <cx:lvl ptCount="953" formatCode="General">
          <cx:pt idx="0">0.46582683463377916</cx:pt>
          <cx:pt idx="1">0.084732579332810393</cx:pt>
          <cx:pt idx="2">0.17093445730784543</cx:pt>
          <cx:pt idx="3">0.43758707311220402</cx:pt>
          <cx:pt idx="4">0.47908609457488915</cx:pt>
          <cx:pt idx="5">0.34474384338511221</cx:pt>
          <cx:pt idx="6">0.51375832514523312</cx:pt>
          <cx:pt idx="7">0.5162284665006438</cx:pt>
          <cx:pt idx="8">0.98195119465191505</cx:pt>
          <cx:pt idx="9">0.6317538520402044</cx:pt>
          <cx:pt idx="10">0.53008126414409262</cx:pt>
          <cx:pt idx="11">0.15726194192272652</cx:pt>
          <cx:pt idx="12">0.033016958547970085</cx:pt>
          <cx:pt idx="13">0.15527851287722572</cx:pt>
          <cx:pt idx="14">0.056490076819026944</cx:pt>
          <cx:pt idx="15">0.23063781373650546</cx:pt>
          <cx:pt idx="16">0.042503399537849505</cx:pt>
          <cx:pt idx="17">0.4498708478997866</cx:pt>
          <cx:pt idx="18">0.72213317326921822</cx:pt>
          <cx:pt idx="19">0.19205143745251757</cx:pt>
          <cx:pt idx="20">0.51411509106205799</cx:pt>
          <cx:pt idx="21">0.19205143745251757</cx:pt>
          <cx:pt idx="22">0.73904689666488133</cx:pt>
          <cx:pt idx="23">0.61612227229506566</cx:pt>
          <cx:pt idx="24">0.78378871813459716</cx:pt>
          <cx:pt idx="25">0.87364772166629345</cx:pt>
          <cx:pt idx="26">0.53201157310775937</cx:pt>
          <cx:pt idx="27">0.21588569405262084</cx:pt>
          <cx:pt idx="28">0.21013927354911319</cx:pt>
          <cx:pt idx="29">0.81977056179435515</cx:pt>
          <cx:pt idx="30">0.24826052469774618</cx:pt>
          <cx:pt idx="31">0.31854026619101211</cx:pt>
          <cx:pt idx="32">0.88669934871261979</cx:pt>
          <cx:pt idx="33">0.72472202925812534</cx:pt>
          <cx:pt idx="34">0.61710036985870886</cx:pt>
          <cx:pt idx="35">0.074991805328383038</cx:pt>
          <cx:pt idx="36">0.57216859293379874</cx:pt>
          <cx:pt idx="37">0.26829690773390896</cx:pt>
          <cx:pt idx="38">0.034703455656841083</cx:pt>
          <cx:pt idx="39">0.42531948213218285</cx:pt>
          <cx:pt idx="40">0.085058528318675178</cx:pt>
          <cx:pt idx="41">0.46578177534289344</cx:pt>
          <cx:pt idx="42">0.11404464981569189</cx:pt>
          <cx:pt idx="43">0.094339476842558098</cx:pt>
          <cx:pt idx="44">0.74172936651294108</cx:pt>
          <cx:pt idx="45">0.75369078224514763</cx:pt>
          <cx:pt idx="46">0.9796981536137408</cx:pt>
          <cx:pt idx="47">0.74852074629072329</cx:pt>
          <cx:pt idx="48">0.64335466779255945</cx:pt>
          <cx:pt idx="49">0.58572722691294943</cx:pt>
          <cx:pt idx="50">0.53792710842627867</cx:pt>
          <cx:pt idx="51">0.096463252049656806</cx:pt>
          <cx:pt idx="52">0.62465993911801942</cx:pt>
          <cx:pt idx="53">0.060349680508570903</cx:pt>
          <cx:pt idx="54">0.27532758686229425</cx:pt>
          <cx:pt idx="55">0.56140658402538435</cx:pt>
          <cx:pt idx="56">0.80683087371780726</cx:pt>
          <cx:pt idx="57">0.99644961544746036</cx:pt>
          <cx:pt idx="58">0.96662541443938288</cx:pt>
          <cx:pt idx="59">0.2569689997148642</cx:pt>
          <cx:pt idx="60">0.099553939781936079</cx:pt>
          <cx:pt idx="61">0.29672087644222828</cx:pt>
          <cx:pt idx="62">0.6661621929289232</cx:pt>
          <cx:pt idx="63">0.4723322527575986</cx:pt>
          <cx:pt idx="64">0.39089952587032462</cx:pt>
          <cx:pt idx="65">0.91804014706011061</cx:pt>
          <cx:pt idx="66">0.067681767962208012</cx:pt>
          <cx:pt idx="67">0.27222365713458474</cx:pt>
          <cx:pt idx="68">0.21518841314919032</cx:pt>
          <cx:pt idx="69">0.5653645161636951</cx:pt>
          <cx:pt idx="70">0.83350570349557551</cx:pt>
          <cx:pt idx="71">0.20000366767576883</cx:pt>
          <cx:pt idx="72">0.84696221801434513</cx:pt>
          <cx:pt idx="73">0.52446463215692918</cx:pt>
          <cx:pt idx="74">0.95577662849495448</cx:pt>
          <cx:pt idx="75">0.56681716827766082</cx:pt>
          <cx:pt idx="76">0.15965525080705184</cx:pt>
          <cx:pt idx="77">0.69114934506035408</cx:pt>
          <cx:pt idx="78">0.32248350222899314</cx:pt>
          <cx:pt idx="79">0.7577440540097623</cx:pt>
          <cx:pt idx="80">0.73690861907478888</cx:pt>
          <cx:pt idx="81">0.95475528263592035</cx:pt>
          <cx:pt idx="82">0.95475526811648848</cx:pt>
          <cx:pt idx="83">0.91689937314252179</cx:pt>
          <cx:pt idx="84">0.39935545942760453</cx:pt>
          <cx:pt idx="85">0.6590036719387703</cx:pt>
          <cx:pt idx="86">0.20045593664404662</cx:pt>
          <cx:pt idx="87">0.65000364126320775</cx:pt>
          <cx:pt idx="88">0.31208735770174079</cx:pt>
          <cx:pt idx="89">0.81163692372559537</cx:pt>
          <cx:pt idx="90">0.0013694043786021493</cx:pt>
          <cx:pt idx="91">0.19321745844050792</cx:pt>
          <cx:pt idx="92">0.40494398457787972</cx:pt>
          <cx:pt idx="93">0.92017674248379677</cx:pt>
          <cx:pt idx="94">0.35542001658411559</cx:pt>
          <cx:pt idx="95">0.99852415644624526</cx:pt>
          <cx:pt idx="96">0.75189216587243479</cx:pt>
          <cx:pt idx="97">0.6423794820602744</cx:pt>
          <cx:pt idx="98">0.91900466672169379</cx:pt>
          <cx:pt idx="99">0.32337179769154345</cx:pt>
          <cx:pt idx="100">0.74897418812564531</cx:pt>
          <cx:pt idx="101">0.65274379636974222</cx:pt>
          <cx:pt idx="102">0.68685999550989796</cx:pt>
          <cx:pt idx="103">0.6212129134068437</cx:pt>
          <cx:pt idx="104">0.65468801577738334</cx:pt>
          <cx:pt idx="105">0.34735366048009675</cx:pt>
          <cx:pt idx="106">0.54642845719078603</cx:pt>
          <cx:pt idx="107">0.5600814187615123</cx:pt>
          <cx:pt idx="108">0.25796148371988137</cx:pt>
          <cx:pt idx="109">0.30726845769817829</cx:pt>
          <cx:pt idx="110">0.34493818639288809</cx:pt>
          <cx:pt idx="111">0.57781139526862102</cx:pt>
          <cx:pt idx="112">0.53667474021596584</cx:pt>
          <cx:pt idx="113">0.61289997871322299</cx:pt>
          <cx:pt idx="114">0.86174630825976872</cx:pt>
          <cx:pt idx="115">0.9427227405691968</cx:pt>
          <cx:pt idx="116">0.75141639172308206</cx:pt>
          <cx:pt idx="117">0.21700283257581085</cx:pt>
          <cx:pt idx="118">0.037409658149083778</cx:pt>
          <cx:pt idx="119">0.12159526214508838</cx:pt>
          <cx:pt idx="120">0.5597375848353412</cx:pt>
          <cx:pt idx="121">0.11435912107373479</cx:pt>
          <cx:pt idx="122">0.35544809649524278</cx:pt>
          <cx:pt idx="123">0.4343208024202071</cx:pt>
          <cx:pt idx="124">0.83321924672104464</cx:pt>
          <cx:pt idx="125">0.97309570225766495</cx:pt>
          <cx:pt idx="126">0.8426020415490566</cx:pt>
          <cx:pt idx="127">0.2107057938597601</cx:pt>
          <cx:pt idx="128">0.18259190959493424</cx:pt>
          <cx:pt idx="129">0.43051246143877298</cx:pt>
          <cx:pt idx="130">0.22719885401957488</cx:pt>
          <cx:pt idx="131">0.72598770011491909</cx:pt>
          <cx:pt idx="132">0.751521981745225</cx:pt>
          <cx:pt idx="133">0.82059679597559332</cx:pt>
          <cx:pt idx="134">0.53868643644029102</cx:pt>
          <cx:pt idx="135">0.49798046883893066</cx:pt>
          <cx:pt idx="136">0.49798047287923619</cx:pt>
          <cx:pt idx="137">0.79722037020113901</cx:pt>
          <cx:pt idx="138">0.72508859617211163</cx:pt>
          <cx:pt idx="139">0.27028966865834497</cx:pt>
          <cx:pt idx="140">0.16031699742310207</cx:pt>
          <cx:pt idx="141">0.27914392396077514</cx:pt>
          <cx:pt idx="142">0.30385639167533407</cx:pt>
          <cx:pt idx="143">0.61144374406229041</cx:pt>
          <cx:pt idx="144">0.60165449856624864</cx:pt>
          <cx:pt idx="145">0.56740987450316327</cx:pt>
          <cx:pt idx="146">0.70414626414000803</cx:pt>
          <cx:pt idx="147">0.43752980251312801</cx:pt>
          <cx:pt idx="148">0.42541046972084906</cx:pt>
          <cx:pt idx="149">0.18727333874066973</cx:pt>
          <cx:pt idx="150">0.33493648117704722</cx:pt>
          <cx:pt idx="151">0.44774889394886397</cx:pt>
          <cx:pt idx="152">0.17161093151241852</cx:pt>
          <cx:pt idx="153">0.44767719429542518</cx:pt>
          <cx:pt idx="154">0.46885822254914744</cx:pt>
          <cx:pt idx="155">0.76780866654987645</cx:pt>
          <cx:pt idx="156">0.77385476752941984</cx:pt>
          <cx:pt idx="157">0.27066263082460862</cx:pt>
          <cx:pt idx="158">0.046135407795140401</cx:pt>
          <cx:pt idx="159">0.22641532111416399</cx:pt>
          <cx:pt idx="160">0.78739193795823248</cx:pt>
          <cx:pt idx="161">0.38087398296012587</cx:pt>
          <cx:pt idx="162">0.61589323065919732</cx:pt>
          <cx:pt idx="163">0.38482881654615153</cx:pt>
          <cx:pt idx="164">0.049983079202682051</cx:pt>
          <cx:pt idx="165">0.050296518019034377</cx:pt>
          <cx:pt idx="166">0.17874292561505506</cx:pt>
          <cx:pt idx="167">0.25029600335230168</cx:pt>
          <cx:pt idx="168">0.29477809338448169</cx:pt>
          <cx:pt idx="169">0.056988380496359944</cx:pt>
          <cx:pt idx="170">0.0059309986289567433</cx:pt>
          <cx:pt idx="171">0.51912899988726835</cx:pt>
          <cx:pt idx="172">0.62099364021470993</cx:pt>
          <cx:pt idx="173">0.45775437097028304</cx:pt>
          <cx:pt idx="174">0.77420581731446392</cx:pt>
          <cx:pt idx="175">0.43551003465637417</cx:pt>
          <cx:pt idx="176">0.27120691100980643</cx:pt>
          <cx:pt idx="177">0.81831016885798102</cx:pt>
          <cx:pt idx="178">0.5679661823753015</cx:pt>
          <cx:pt idx="179">0.81831016885798102</cx:pt>
          <cx:pt idx="180">0.85871964240852772</cx:pt>
          <cx:pt idx="181">0.87601372709897252</cx:pt>
          <cx:pt idx="182">0.84153265993450699</cx:pt>
          <cx:pt idx="183">0.41731640144876658</cx:pt>
          <cx:pt idx="184">0.36613945071140341</cx:pt>
          <cx:pt idx="185">0.55598750661459895</cx:pt>
          <cx:pt idx="186">0.0059352702480304645</cx:pt>
          <cx:pt idx="187">0.17304205200136727</cx:pt>
          <cx:pt idx="188">0.97512204198370989</cx:pt>
          <cx:pt idx="189">0.89285572718060036</cx:pt>
          <cx:pt idx="190">0.35582403515967764</cx:pt>
          <cx:pt idx="191">0.67292881168907048</cx:pt>
          <cx:pt idx="192">0.21593934830945838</cx:pt>
          <cx:pt idx="193">0.18525650594073703</cx:pt>
          <cx:pt idx="194">0.68291655297868448</cx:pt>
          <cx:pt idx="195">0.19390786297087645</cx:pt>
          <cx:pt idx="196">0.016423794909901694</cx:pt>
          <cx:pt idx="197">0.62596076844019488</cx:pt>
          <cx:pt idx="198">0.43469718591031647</cx:pt>
          <cx:pt idx="199">0.084855130319965055</cx:pt>
          <cx:pt idx="200">0.14512543039107559</cx:pt>
          <cx:pt idx="201">0.62707865604325974</cx:pt>
          <cx:pt idx="202">0.16878233586906105</cx:pt>
          <cx:pt idx="203">0.1246867867295926</cx:pt>
          <cx:pt idx="204">0.23429912182096585</cx:pt>
          <cx:pt idx="205">0.9366134494669589</cx:pt>
          <cx:pt idx="206">0.89793444376907683</cx:pt>
          <cx:pt idx="207">0.98262135291520947</cx:pt>
          <cx:pt idx="208">0.36320875493524907</cx:pt>
          <cx:pt idx="209">0.47561753704066023</cx:pt>
          <cx:pt idx="210">0.51933781416832869</cx:pt>
          <cx:pt idx="211">0.58876361404208799</cx:pt>
          <cx:pt idx="212">0.36438412557940691</cx:pt>
          <cx:pt idx="213">0.18634849021826377</cx:pt>
          <cx:pt idx="214">0.59719009080580876</cx:pt>
          <cx:pt idx="215">0.45037943819786563</cx:pt>
          <cx:pt idx="216">0.57365899060966208</cx:pt>
          <cx:pt idx="217">0.92429362218442257</cx:pt>
          <cx:pt idx="218">0.10363584052231686</cx:pt>
          <cx:pt idx="219">0.82365978564807252</cx:pt>
          <cx:pt idx="220">0.38828653188473983</cx:pt>
          <cx:pt idx="221">0.63961598767120242</cx:pt>
          <cx:pt idx="222">0.27399424527190236</cx:pt>
          <cx:pt idx="223">0.0038782219374391179</cx:pt>
          <cx:pt idx="224">0.090626363120875186</cx:pt>
          <cx:pt idx="225">0.005709646387998416</cx:pt>
          <cx:pt idx="226">0.04631629533404405</cx:pt>
          <cx:pt idx="227">0.35553963197553973</cx:pt>
          <cx:pt idx="228">0.33326605464265135</cx:pt>
          <cx:pt idx="229">0.019181371768703628</cx:pt>
          <cx:pt idx="230">0.082141014792995626</cx:pt>
          <cx:pt idx="231">0.15608076629070711</cx:pt>
          <cx:pt idx="232">0.5337683534061437</cx:pt>
          <cx:pt idx="233">0.32975253748239486</cx:pt>
          <cx:pt idx="234">0.29781234787730559</cx:pt>
          <cx:pt idx="235">0.52514272932246386</cx:pt>
          <cx:pt idx="236">0.98107274760017515</cx:pt>
          <cx:pt idx="237">0.42703383269875717</cx:pt>
          <cx:pt idx="238">0.51775644305186086</cx:pt>
          <cx:pt idx="239">0.47685974471642223</cx:pt>
          <cx:pt idx="240">0.47685974005100273</cx:pt>
          <cx:pt idx="241">0.68442405939980788</cx:pt>
          <cx:pt idx="242">0.99370969771324824</cx:pt>
          <cx:pt idx="243">0.47409657300880015</cx:pt>
          <cx:pt idx="244">0.35158394955744732</cx:pt>
          <cx:pt idx="245">0.43448665018994892</cx:pt>
          <cx:pt idx="246">0.7795458983873218</cx:pt>
          <cx:pt idx="247">0.3578265780129104</cx:pt>
          <cx:pt idx="248">0.67066769344625576</cx:pt>
          <cx:pt idx="249">0.46327839267061255</cx:pt>
          <cx:pt idx="250">0.69706465035333787</cx:pt>
          <cx:pt idx="251">0.65078273050451685</cx:pt>
          <cx:pt idx="252">0.080827333727538739</cx:pt>
          <cx:pt idx="253">0.39170719979893576</cx:pt>
          <cx:pt idx="254">0.67192479798850357</cx:pt>
          <cx:pt idx="255">0.77733547761735866</cx:pt>
          <cx:pt idx="256">0.041470479754324358</cx:pt>
          <cx:pt idx="257">0.22571740921463082</cx:pt>
          <cx:pt idx="258">0.31138349621291489</cx:pt>
          <cx:pt idx="259">0.57552614263863588</cx:pt>
          <cx:pt idx="260">0.46300461709229623</cx:pt>
          <cx:pt idx="261">0.9644576683275734</cx:pt>
          <cx:pt idx="262">0.6181206896866871</cx:pt>
          <cx:pt idx="263">0.146249689883134</cx:pt>
          <cx:pt idx="264">0.22466063217266413</cx:pt>
          <cx:pt idx="265">0.44497831921384967</cx:pt>
          <cx:pt idx="266">0.099842141127206546</cx:pt>
          <cx:pt idx="267">0.14780929587977426</cx:pt>
          <cx:pt idx="268">0.69796571017978559</cx:pt>
          <cx:pt idx="269">0.65222926530702685</cx:pt>
          <cx:pt idx="270">0.71729535535745914</cx:pt>
          <cx:pt idx="271">0.63476488051592372</cx:pt>
          <cx:pt idx="272">0.46520554825284888</cx:pt>
          <cx:pt idx="273">0.19085689607482054</cx:pt>
          <cx:pt idx="274">0.65488405838107688</cx:pt>
          <cx:pt idx="275">0.92399228444011383</cx:pt>
          <cx:pt idx="276">0.12481040813880093</cx:pt>
          <cx:pt idx="277">0.025985712971108882</cx:pt>
          <cx:pt idx="278">0.84962493605092682</cx:pt>
          <cx:pt idx="279">0.4203404805431632</cx:pt>
          <cx:pt idx="280">0.62204680139205082</cx:pt>
          <cx:pt idx="281">0.16830794341463975</cx:pt>
          <cx:pt idx="282">0.79288999339906019</cx:pt>
          <cx:pt idx="283">0.3046030491894442</cx:pt>
          <cx:pt idx="284">0.20395951052577335</cx:pt>
          <cx:pt idx="285">0.47679765790044881</cx:pt>
          <cx:pt idx="286">0.34638539146144554</cx:pt>
          <cx:pt idx="287">0.17899224626610663</cx:pt>
          <cx:pt idx="288">0.048247523388826187</cx:pt>
          <cx:pt idx="289">0.55017156854358396</cx:pt>
          <cx:pt idx="290">0.34093624889618246</cx:pt>
          <cx:pt idx="291">0.14859062252164995</cx:pt>
          <cx:pt idx="292">0.22490224770798053</cx:pt>
          <cx:pt idx="293">0.15096463065253943</cx:pt>
          <cx:pt idx="294">0.15096463562473095</cx:pt>
          <cx:pt idx="295">0.06927320082136261</cx:pt>
          <cx:pt idx="296">0.2018089051954835</cx:pt>
          <cx:pt idx="297">0.82387145377394089</cx:pt>
          <cx:pt idx="298">0.55987338949958398</cx:pt>
          <cx:pt idx="299">0.74977981346094658</cx:pt>
          <cx:pt idx="300">0.10931527799164699</cx:pt>
          <cx:pt idx="301">0.29601171562371226</cx:pt>
          <cx:pt idx="302">0.62754575820533975</cx:pt>
          <cx:pt idx="303">0.21073286456277393</cx:pt>
          <cx:pt idx="304">0.97491279249654894</cx:pt>
          <cx:pt idx="305">0.55616007383297905</cx:pt>
          <cx:pt idx="306">0.087280241208251924</cx:pt>
          <cx:pt idx="307">0.63410882977724559</cx:pt>
          <cx:pt idx="308">0.59395184508139898</cx:pt>
          <cx:pt idx="309">0.92553571475049767</cx:pt>
          <cx:pt idx="310">0.31508707678827069</cx:pt>
          <cx:pt idx="311">0.01453413697548683</cx:pt>
          <cx:pt idx="312">0.23473459916796022</cx:pt>
          <cx:pt idx="313">0.75863800674637438</cx:pt>
          <cx:pt idx="314">0.48969749109375593</cx:pt>
          <cx:pt idx="315">0.70437139918416103</cx:pt>
          <cx:pt idx="316">0.38186460701578895</cx:pt>
          <cx:pt idx="317">0.10265519537876888</cx:pt>
          <cx:pt idx="318">0.26383989567157545</cx:pt>
          <cx:pt idx="319">0.98988001083638388</cx:pt>
          <cx:pt idx="320">0.41814083151079373</cx:pt>
          <cx:pt idx="321">0.28115585883328675</cx:pt>
          <cx:pt idx="322">0.41162134422568064</cx:pt>
          <cx:pt idx="323">0.40833741194805984</cx:pt>
          <cx:pt idx="324">0.4619248387540883</cx:pt>
          <cx:pt idx="325">0.26786774670503133</cx:pt>
          <cx:pt idx="326">0.36644869487278398</cx:pt>
          <cx:pt idx="327">0.88041155468415566</cx:pt>
          <cx:pt idx="328">0.42136568864377388</cx:pt>
          <cx:pt idx="329">0.85309381494120218</cx:pt>
          <cx:pt idx="330">0.88565718195143361</cx:pt>
          <cx:pt idx="331">0.12240278927103893</cx:pt>
          <cx:pt idx="332">0.96723250520599646</cx:pt>
          <cx:pt idx="333">0.20543244490011256</cx:pt>
          <cx:pt idx="334">0.30754586344703178</cx:pt>
          <cx:pt idx="335">0.47819546541647784</cx:pt>
          <cx:pt idx="336">0.047069478369145275</cx:pt>
          <cx:pt idx="337">0.47819546541647784</cx:pt>
          <cx:pt idx="338">0.58417644578839778</cx:pt>
          <cx:pt idx="339">0.51080967645189901</cx:pt>
          <cx:pt idx="340">0.068322406001424973</cx:pt>
          <cx:pt idx="341">0.5276518664070351</cx:pt>
          <cx:pt idx="342">0.13903803467596701</cx:pt>
          <cx:pt idx="343">0.35639177153364232</cx:pt>
          <cx:pt idx="344">0.36825323062462545</cx:pt>
          <cx:pt idx="345">0.43852093569683093</cx:pt>
          <cx:pt idx="346">0.1025743285907955</cx:pt>
          <cx:pt idx="347">0.28051728618760119</cx:pt>
          <cx:pt idx="348">0.0058386934265813543</cx:pt>
          <cx:pt idx="349">0.8300731481009116</cx:pt>
          <cx:pt idx="350">0.59840168127458393</cx:pt>
          <cx:pt idx="351">0.62850845879709538</cx:pt>
          <cx:pt idx="352">0.51893597506756106</cx:pt>
          <cx:pt idx="353">0.40253263162712594</cx:pt>
          <cx:pt idx="354">0.53525511680678095</cx:pt>
          <cx:pt idx="355">0.64591010852343156</cx:pt>
          <cx:pt idx="356">0.11003304906014419</cx:pt>
          <cx:pt idx="357">0.45336887615129873</cx:pt>
          <cx:pt idx="358">0.87356850721167578</cx:pt>
          <cx:pt idx="359">0.90592314743896618</cx:pt>
          <cx:pt idx="360">0.55008560401913198</cx:pt>
          <cx:pt idx="361">0.59677746765442941</cx:pt>
          <cx:pt idx="362">0.18065953790530853</cx:pt>
          <cx:pt idx="363">0.68431635916916633</cx:pt>
          <cx:pt idx="364">0.55744522664944685</cx:pt>
          <cx:pt idx="365">0.39926058216494054</cx:pt>
          <cx:pt idx="366">0.29521503882152156</cx:pt>
          <cx:pt idx="367">0.46310825129876065</cx:pt>
          <cx:pt idx="368">0.74229391487297325</cx:pt>
          <cx:pt idx="369">0.73064826117361847</cx:pt>
          <cx:pt idx="370">0.023846011464739161</cx:pt>
          <cx:pt idx="371">0.22278184611192445</cx:pt>
          <cx:pt idx="372">0.38745092323163044</cx:pt>
          <cx:pt idx="373">0.30404004851256983</cx:pt>
          <cx:pt idx="374">0.46098388846763982</cx:pt>
          <cx:pt idx="375">0.27174667065225477</cx:pt>
          <cx:pt idx="376">0.41862378710347004</cx:pt>
          <cx:pt idx="377">0.85878330251918189</cx:pt>
          <cx:pt idx="378">0.65195097456289008</cx:pt>
          <cx:pt idx="379">0.12846702956168221</cx:pt>
          <cx:pt idx="380">0.1357974688465568</cx:pt>
          <cx:pt idx="381">0.10578982460448524</cx:pt>
          <cx:pt idx="382">0.55368905243584998</cx:pt>
          <cx:pt idx="383">0.99249729719941882</cx:pt>
          <cx:pt idx="384">0.89567323399311705</cx:pt>
          <cx:pt idx="385">0.67095720822116101</cx:pt>
          <cx:pt idx="386">0.47145044471445507</cx:pt>
          <cx:pt idx="387">0.69401963006337541</cx:pt>
          <cx:pt idx="388">0.42497702094149659</cx:pt>
          <cx:pt idx="389">0.30102710574697789</cx:pt>
          <cx:pt idx="390">0.55071965457135763</cx:pt>
          <cx:pt idx="391">0.42754502438642583</cx:pt>
          <cx:pt idx="392">0.23170954256703857</cx:pt>
          <cx:pt idx="393">0.33723857844067007</cx:pt>
          <cx:pt idx="394">0.20343262676256391</cx:pt>
          <cx:pt idx="395">0.93521867633396649</cx:pt>
          <cx:pt idx="396">0.93521867585543472</cx:pt>
          <cx:pt idx="397">0.57016436202614096</cx:pt>
          <cx:pt idx="398">0.95446397731428645</cx:pt>
          <cx:pt idx="399">0.24549786940648721</cx:pt>
          <cx:pt idx="400">0.81464248463848921</cx:pt>
          <cx:pt idx="401">0.29256801530813004</cx:pt>
          <cx:pt idx="402">0.66107836777855389</cx:pt>
          <cx:pt idx="403">0.15636744800435903</cx:pt>
          <cx:pt idx="404">0.26924605804471602</cx:pt>
          <cx:pt idx="405">0.85334491849548111</cx:pt>
          <cx:pt idx="406">0.59258364231200478</cx:pt>
          <cx:pt idx="407">0.72620679682182732</cx:pt>
          <cx:pt idx="408">0.71449653664668411</cx:pt>
          <cx:pt idx="409">0.85331270488098476</cx:pt>
          <cx:pt idx="410">0.25802811222235117</cx:pt>
          <cx:pt idx="411">0.94534770927987677</cx:pt>
          <cx:pt idx="412">0.89426777458112183</cx:pt>
          <cx:pt idx="413">0.58805828443159025</cx:pt>
          <cx:pt idx="414">0.63426851282657126</cx:pt>
          <cx:pt idx="415">0.78545546424836343</cx:pt>
          <cx:pt idx="416">0.15284934052847191</cx:pt>
          <cx:pt idx="417">0.87625814467200058</cx:pt>
          <cx:pt idx="418">0.4054950645843397</cx:pt>
          <cx:pt idx="419">0.5437858516571803</cx:pt>
          <cx:pt idx="420">0.29507594330048215</cx:pt>
          <cx:pt idx="421">0.66987454177609029</cx:pt>
          <cx:pt idx="422">0.71072863600926994</cx:pt>
          <cx:pt idx="423">0.15912422504045989</cx:pt>
          <cx:pt idx="424">0.67510819521401866</cx:pt>
          <cx:pt idx="425">0.35628000864978748</cx:pt>
          <cx:pt idx="426">0.53647928895602393</cx:pt>
          <cx:pt idx="427">0.66626525915968737</cx:pt>
          <cx:pt idx="428">0.33798393679881789</cx:pt>
          <cx:pt idx="429">0.62145486717584819</cx:pt>
          <cx:pt idx="430">0.93827255845312396</cx:pt>
          <cx:pt idx="431">0.28201910767946203</cx:pt>
          <cx:pt idx="432">0.9791311579003823</cx:pt>
          <cx:pt idx="433">0.16330165518477927</cx:pt>
          <cx:pt idx="434">0.26471729989832499</cx:pt>
          <cx:pt idx="435">0.78010424499377085</cx:pt>
          <cx:pt idx="436">0.99445315813438151</cx:pt>
          <cx:pt idx="437">0.68585338126331696</cx:pt>
          <cx:pt idx="438">0.5835923290974161</cx:pt>
          <cx:pt idx="439">0.52352765848862104</cx:pt>
          <cx:pt idx="440">0.46205435787759275</cx:pt>
          <cx:pt idx="441">0.34172477415478908</cx:pt>
          <cx:pt idx="442">0.012774995687936903</cx:pt>
          <cx:pt idx="443">0.85109539292629321</cx:pt>
          <cx:pt idx="444">0.30972214420897731</cx:pt>
          <cx:pt idx="445">0.79603488619765805</cx:pt>
          <cx:pt idx="446">0.49700164152935344</cx:pt>
          <cx:pt idx="447">0.87790640658507701</cx:pt>
          <cx:pt idx="448">0.73842596703807994</cx:pt>
          <cx:pt idx="449">0.12301384570279709</cx:pt>
          <cx:pt idx="450">0.12301383874827501</cx:pt>
          <cx:pt idx="451">0.36038973256992202</cx:pt>
          <cx:pt idx="452">0.69435311842330827</cx:pt>
          <cx:pt idx="453">0.7586858081340212</cx:pt>
          <cx:pt idx="454">0.72809223164640291</cx:pt>
          <cx:pt idx="455">0.78872800027424794</cx:pt>
          <cx:pt idx="456">0.32222555022086985</cx:pt>
          <cx:pt idx="457">0.17681673190529668</cx:pt>
          <cx:pt idx="458">0.1208795848012017</cx:pt>
          <cx:pt idx="459">0.56218886895060349</cx:pt>
          <cx:pt idx="460">0.24711482212404629</cx:pt>
          <cx:pt idx="461">0.7424435194883362</cx:pt>
          <cx:pt idx="462">0.42195910522574764</cx:pt>
          <cx:pt idx="463">0.73807086808343159</cx:pt>
          <cx:pt idx="464">0.79918112369052485</cx:pt>
          <cx:pt idx="465">0.74793582991409524</cx:pt>
          <cx:pt idx="466">0.57678263291889809</cx:pt>
          <cx:pt idx="467">0.39390804971737925</cx:pt>
          <cx:pt idx="468">0.8897486723495136</cx:pt>
          <cx:pt idx="469">0.72785472287828856</cx:pt>
          <cx:pt idx="470">0.7254338072983969</cx:pt>
          <cx:pt idx="471">0.41760356071673743</cx:pt>
          <cx:pt idx="472">0.46390555500310837</cx:pt>
          <cx:pt idx="473">0.5664161075248646</cx:pt>
          <cx:pt idx="474">0.77687924049724622</cx:pt>
          <cx:pt idx="475">0.12749915695426114</cx:pt>
          <cx:pt idx="476">0.72669547454349326</cx:pt>
          <cx:pt idx="477">0.5257277355558847</cx:pt>
          <cx:pt idx="478">0.43935260417457533</cx:pt>
          <cx:pt idx="479">0.43709518420291826</cx:pt>
          <cx:pt idx="480">0.86573872705499566</cx:pt>
          <cx:pt idx="481">0.81373658657683623</cx:pt>
          <cx:pt idx="482">0.35668828090579519</cx:pt>
          <cx:pt idx="483">0.99664440646750907</cx:pt>
          <cx:pt idx="484">0.059256935900081915</cx:pt>
          <cx:pt idx="485">0.72341389142702095</cx:pt>
          <cx:pt idx="486">0.49495958148726971</cx:pt>
          <cx:pt idx="487">0.22666767385516348</cx:pt>
          <cx:pt idx="488">0.30273576604511387</cx:pt>
          <cx:pt idx="489">0.22011158907580064</cx:pt>
          <cx:pt idx="490">0.92473751328835907</cx:pt>
          <cx:pt idx="491">0.2738014114456454</cx:pt>
          <cx:pt idx="492">0.80732004236780108</cx:pt>
          <cx:pt idx="493">0.2738014114456454</cx:pt>
          <cx:pt idx="494">0.51729681455838394</cx:pt>
          <cx:pt idx="495">0.18478835413580849</cx:pt>
          <cx:pt idx="496">0.20763978221517046</cx:pt>
          <cx:pt idx="497">0.72137999662479912</cx:pt>
          <cx:pt idx="498">0.93838955497271681</cx:pt>
          <cx:pt idx="499">0.86453452489059068</cx:pt>
          <cx:pt idx="500">0.5909951603184489</cx:pt>
          <cx:pt idx="501">0.69067212627715047</cx:pt>
          <cx:pt idx="502">0.52461277015487529</cx:pt>
          <cx:pt idx="503">0.98914668777292347</cx:pt>
          <cx:pt idx="504">0.52678929529977125</cx:pt>
          <cx:pt idx="505">0.80881060060148902</cx:pt>
          <cx:pt idx="506">0.490914814567737</cx:pt>
          <cx:pt idx="507">0.66736172898169976</cx:pt>
          <cx:pt idx="508">0.82112772923273747</cx:pt>
          <cx:pt idx="509">0.016666540995394198</cx:pt>
          <cx:pt idx="510">0.81170581819532428</cx:pt>
          <cx:pt idx="511">0.69632680512957723</cx:pt>
          <cx:pt idx="512">0.81278810227397236</cx:pt>
          <cx:pt idx="513">0.21015478302424462</cx:pt>
          <cx:pt idx="514">0.47968692607685015</cx:pt>
          <cx:pt idx="515">0.73749790954516437</cx:pt>
          <cx:pt idx="516">0.49128751850529928</cx:pt>
          <cx:pt idx="517">0.48910753275456187</cx:pt>
          <cx:pt idx="518">0.27297968374857573</cx:pt>
          <cx:pt idx="519">0.61944443902042878</cx:pt>
          <cx:pt idx="520">0.35363229864575418</cx:pt>
          <cx:pt idx="521">0.73330430811971126</cx:pt>
          <cx:pt idx="522">0.74840943257267478</cx:pt>
          <cx:pt idx="523">0.13635099523185676</cx:pt>
          <cx:pt idx="524">0.075556632558208117</cx:pt>
          <cx:pt idx="525">0.28747457866316584</cx:pt>
          <cx:pt idx="526">0.45701908307082451</cx:pt>
          <cx:pt idx="527">0.16060709913747487</cx:pt>
          <cx:pt idx="528">0.75408466680618746</cx:pt>
          <cx:pt idx="529">0.68427996261506596</cx:pt>
          <cx:pt idx="530">0.48741156495415339</cx:pt>
          <cx:pt idx="531">0.74137354381107068</cx:pt>
          <cx:pt idx="532">0.43242596508051134</cx:pt>
          <cx:pt idx="533">0.99485819389904517</cx:pt>
          <cx:pt idx="534">0.17887520306636071</cx:pt>
          <cx:pt idx="535">0.32321301625612719</cx:pt>
          <cx:pt idx="536">0.5304803147610524</cx:pt>
          <cx:pt idx="537">0.88357166496042772</cx:pt>
          <cx:pt idx="538">0.034453464615529387</cx:pt>
          <cx:pt idx="539">0.0069759383018770096</cx:pt>
          <cx:pt idx="540">0.12029427166467478</cx:pt>
          <cx:pt idx="541">0.42802178989493789</cx:pt>
          <cx:pt idx="542">0.070184754536606012</cx:pt>
          <cx:pt idx="543">0.52277048753186561</cx:pt>
          <cx:pt idx="544">0.82579433641285638</cx:pt>
          <cx:pt idx="545">0.25624477634864357</cx:pt>
          <cx:pt idx="546">0.66129560278338539</cx:pt>
          <cx:pt idx="547">0.54050098997510876</cx:pt>
          <cx:pt idx="548">0.65002735663128997</cx:pt>
          <cx:pt idx="549">0.42668256368715607</cx:pt>
          <cx:pt idx="550">0.68869131205343292</cx:pt>
          <cx:pt idx="551">0.70995470507483716</cx:pt>
          <cx:pt idx="552">0.8475262541918106</cx:pt>
          <cx:pt idx="553">0.84752623706530494</cx:pt>
          <cx:pt idx="554">0.86199083233573259</cx:pt>
          <cx:pt idx="555">0.33031756596077877</cx:pt>
          <cx:pt idx="556">0.34632551782532328</cx:pt>
          <cx:pt idx="557">0.86654810540819804</cx:pt>
          <cx:pt idx="558">0.74264966445101666</cx:pt>
          <cx:pt idx="559">0.31159016087461672</cx:pt>
          <cx:pt idx="560">0.85671192539738816</cx:pt>
          <cx:pt idx="561">1</cx:pt>
          <cx:pt idx="562">0.51104453415282658</cx:pt>
          <cx:pt idx="563">0.64388123397871033</cx:pt>
          <cx:pt idx="564">0.99425409358486849</cx:pt>
          <cx:pt idx="565">0.67174110598458225</cx:pt>
          <cx:pt idx="566">0.68285498868090244</cx:pt>
          <cx:pt idx="567">0.57407991187350937</cx:pt>
          <cx:pt idx="568">0.59061507158418403</cx:pt>
          <cx:pt idx="569">0.48939606453540296</cx:pt>
          <cx:pt idx="570">0.5734319281658441</cx:pt>
          <cx:pt idx="571">0.39094928263222584</cx:pt>
          <cx:pt idx="572">0.94373335356854271</cx:pt>
          <cx:pt idx="573">0.6627122549982597</cx:pt>
          <cx:pt idx="574">0.47882347737645636</cx:pt>
          <cx:pt idx="575">0.81340768383729678</cx:pt>
          <cx:pt idx="576">0.50271632776588793</cx:pt>
          <cx:pt idx="577">0.85724052442110865</cx:pt>
          <cx:pt idx="578">0.641927933580692</cx:pt>
          <cx:pt idx="579">0.48852152978335805</cx:pt>
          <cx:pt idx="580">0.68669637930136607</cx:pt>
          <cx:pt idx="581">0.31054905487283069</cx:pt>
          <cx:pt idx="582">0.31424401656542461</cx:pt>
          <cx:pt idx="583">0.36974857800836336</cx:pt>
          <cx:pt idx="584">0.12091903314186561</cx:pt>
          <cx:pt idx="585">0.31484132260937497</cx:pt>
          <cx:pt idx="586">0.72532121910844971</cx:pt>
          <cx:pt idx="587">0.33811599373539225</cx:pt>
          <cx:pt idx="588">0.53120775001245368</cx:pt>
          <cx:pt idx="589">0.6705910430973907</cx:pt>
          <cx:pt idx="590">0.82206983134540856</cx:pt>
          <cx:pt idx="591">0.054276293636820266</cx:pt>
          <cx:pt idx="592">0.72769782052171816</cx:pt>
          <cx:pt idx="593">0.94167491739560671</cx:pt>
          <cx:pt idx="594">0.71928908982480722</cx:pt>
          <cx:pt idx="595">0.44887073838247793</cx:pt>
          <cx:pt idx="596">0.36925316108693773</cx:pt>
          <cx:pt idx="597">0.85577030423665212</cx:pt>
          <cx:pt idx="598">0.85729040578704674</cx:pt>
          <cx:pt idx="599">0.089041016935430276</cx:pt>
          <cx:pt idx="600">0.99840338213813196</cx:pt>
          <cx:pt idx="601">0.79318415309704604</cx:pt>
          <cx:pt idx="602">0.89429573595292644</cx:pt>
          <cx:pt idx="603">0.025439415411672446</cx:pt>
          <cx:pt idx="604">0.65265440687227527</cx:pt>
          <cx:pt idx="605">0.80245314568616211</cx:pt>
          <cx:pt idx="606">0.98160700944053381</cx:pt>
          <cx:pt idx="607">0.98160701074299861</cx:pt>
          <cx:pt idx="608">0.60863419675030828</cx:pt>
          <cx:pt idx="609">0.81871386102574673</cx:pt>
          <cx:pt idx="610">0.95111873545197767</cx:pt>
          <cx:pt idx="611">0.75873470407388144</cx:pt>
          <cx:pt idx="612">0.4738991476544494</cx:pt>
          <cx:pt idx="613">0.12385267703768305</cx:pt>
          <cx:pt idx="614">0.3876960514719513</cx:pt>
          <cx:pt idx="615">0.40514658415455751</cx:pt>
          <cx:pt idx="616">0.96244502781627117</cx:pt>
          <cx:pt idx="617">0.82692807438635696</cx:pt>
          <cx:pt idx="618">0.077493838134512952</cx:pt>
          <cx:pt idx="619">0.25262769293063841</cx:pt>
          <cx:pt idx="620">0.10968224592012568</cx:pt>
          <cx:pt idx="621">0.116417373982941</cx:pt>
          <cx:pt idx="622">0.64893801131183015</cx:pt>
          <cx:pt idx="623">0.38968841202778914</cx:pt>
          <cx:pt idx="624">0.43710688031280287</cx:pt>
          <cx:pt idx="625">0.93149166176841869</cx:pt>
          <cx:pt idx="626">0.7565214347729321</cx:pt>
          <cx:pt idx="627">0.51057562983045868</cx:pt>
          <cx:pt idx="628">0.11505419822720665</cx:pt>
          <cx:pt idx="629">0.077637556750981565</cx:pt>
          <cx:pt idx="630">0.16781701987625486</cx:pt>
          <cx:pt idx="631">0.98872267081791532</cx:pt>
          <cx:pt idx="632">0.12723608263353359</cx:pt>
          <cx:pt idx="633">0.070327575212484686</cx:pt>
          <cx:pt idx="634">0.38008467909134469</cx:pt>
          <cx:pt idx="635">0.014762112499024016</cx:pt>
          <cx:pt idx="636">0.014772790450474743</cx:pt>
          <cx:pt idx="637">0.069478932298061999</cx:pt>
          <cx:pt idx="638">0.17497927146633882</cx:pt>
          <cx:pt idx="639">0.65287687488462742</cx:pt>
          <cx:pt idx="640">0.032984295063719644</cx:pt>
          <cx:pt idx="641">0.28359220624255077</cx:pt>
          <cx:pt idx="642">0.54321531248218879</cx:pt>
          <cx:pt idx="643">0.71281636125192227</cx:pt>
          <cx:pt idx="644">0.29630272630371129</cx:pt>
          <cx:pt idx="645">0.65811110635806103</cx:pt>
          <cx:pt idx="646">0.73191974785593095</cx:pt>
          <cx:pt idx="647">0.67489105732024346</cx:pt>
          <cx:pt idx="648">0.82479748626732663</cx:pt>
          <cx:pt idx="649">1</cx:pt>
          <cx:pt idx="650">0.82479748626732663</cx:pt>
          <cx:pt idx="651">0.12449495708364762</cx:pt>
          <cx:pt idx="652">0.74323079518668522</cx:pt>
          <cx:pt idx="653">0.2029409651613506</cx:pt>
          <cx:pt idx="654">0.16336424309774433</cx:pt>
          <cx:pt idx="655">0.22090523924350325</cx:pt>
          <cx:pt idx="656">0.51705654780182897</cx:pt>
          <cx:pt idx="657">0.52689710347990104</cx:pt>
          <cx:pt idx="658">0.31313642525818641</cx:pt>
          <cx:pt idx="659">0.093115794680695876</cx:pt>
          <cx:pt idx="660">0.65306584604970153</cx:pt>
          <cx:pt idx="661">0.92279260606757152</cx:pt>
          <cx:pt idx="662">0.76706340196691425</cx:pt>
          <cx:pt idx="663">0.46035236050906791</cx:pt>
          <cx:pt idx="664">0.70207709769371696</cx:pt>
          <cx:pt idx="665">0.60514037255311703</cx:pt>
          <cx:pt idx="666">0.29946978356948634</cx:pt>
          <cx:pt idx="667">0.55245992112146103</cx:pt>
          <cx:pt idx="668">0.98581722900175994</cx:pt>
          <cx:pt idx="669">0.93440097993557458</cx:pt>
          <cx:pt idx="670">0.85142471210026893</cx:pt>
          <cx:pt idx="671">0.80635397756317984</cx:pt>
          <cx:pt idx="672">0.77903708018593487</cx:pt>
          <cx:pt idx="673">0.62088955424144998</cx:pt>
          <cx:pt idx="674">0.68147438272111427</cx:pt>
          <cx:pt idx="675">0.59982154591766634</cx:pt>
          <cx:pt idx="676">0.61349774656510414</cx:pt>
          <cx:pt idx="677">0.92204978693616413</cx:pt>
          <cx:pt idx="678">0.91398139223771535</cx:pt>
          <cx:pt idx="679">0.66064129893725299</cx:pt>
          <cx:pt idx="680">0.63692049483945756</cx:pt>
          <cx:pt idx="681">0.49169425855090532</cx:pt>
          <cx:pt idx="682">0.44702104202335968</cx:pt>
          <cx:pt idx="683">0.58974501903056664</cx:pt>
          <cx:pt idx="684">0.17066693555018855</cx:pt>
          <cx:pt idx="685">0.41248649881882149</cx:pt>
          <cx:pt idx="686">0.82260694962562408</cx:pt>
          <cx:pt idx="687">0.12883681790616422</cx:pt>
          <cx:pt idx="688">0.9383126572210958</cx:pt>
          <cx:pt idx="689">0.72998214807350625</cx:pt>
          <cx:pt idx="690">0.89659709379809993</cx:pt>
          <cx:pt idx="691">0.40440369218478978</cx:pt>
          <cx:pt idx="692">0.096558316395979171</cx:pt>
          <cx:pt idx="693">0.78075543288306271</cx:pt>
          <cx:pt idx="694">0.69872736027181204</cx:pt>
          <cx:pt idx="695">0.45888437264221382</cx:pt>
          <cx:pt idx="696">0.66902068102320111</cx:pt>
          <cx:pt idx="697">0.62741691471350092</cx:pt>
          <cx:pt idx="698">0.77611033945666918</cx:pt>
          <cx:pt idx="699">0.44781712748167657</cx:pt>
          <cx:pt idx="700">0.051120107858764599</cx:pt>
          <cx:pt idx="701">0.029998197306792582</cx:pt>
          <cx:pt idx="702">0.487542487254782</cx:pt>
          <cx:pt idx="703">0.16285903449648159</cx:pt>
          <cx:pt idx="704">0.31105117428967316</cx:pt>
          <cx:pt idx="705">0.050910769252740483</cx:pt>
          <cx:pt idx="706">0.12010096102366656</cx:pt>
          <cx:pt idx="707">0.83311594254225796</cx:pt>
          <cx:pt idx="708">0.54559783769814063</cx:pt>
          <cx:pt idx="709">0.079942586590798587</cx:pt>
          <cx:pt idx="710">0.14868186955631457</cx:pt>
          <cx:pt idx="711">0.50530789988885627</cx:pt>
          <cx:pt idx="712">0.2852181943165969</cx:pt>
          <cx:pt idx="713">0.28521820410676557</cx:pt>
          <cx:pt idx="714">0.39231798217810754</cx:pt>
          <cx:pt idx="715">0.36436218168663459</cx:pt>
          <cx:pt idx="716">0.34760992222690246</cx:pt>
          <cx:pt idx="717">0.56278609517401357</cx:pt>
          <cx:pt idx="718">0.20165689340058224</cx:pt>
          <cx:pt idx="719">0.020634435018085245</cx:pt>
          <cx:pt idx="720">0.35497270308153817</cx:pt>
          <cx:pt idx="721">0.34860527737561919</cx:pt>
          <cx:pt idx="722">0.55534530628385959</cx:pt>
          <cx:pt idx="723">0.52320944725577989</cx:pt>
          <cx:pt idx="724">0.60580106685147639</cx:pt>
          <cx:pt idx="725">0.44001197716542362</cx:pt>
          <cx:pt idx="726">0.14443903056739729</cx:pt>
          <cx:pt idx="727">0.21877625371096357</cx:pt>
          <cx:pt idx="728">0.47689561242106759</cx:pt>
          <cx:pt idx="729">0.73571420594352621</cx:pt>
          <cx:pt idx="730">0.4031099260255413</cx:pt>
          <cx:pt idx="731">0.62179557024103538</cx:pt>
          <cx:pt idx="732">0.30620280695565488</cx:pt>
          <cx:pt idx="733">0.17650799722653396</cx:pt>
          <cx:pt idx="734">0.56918734208465871</cx:pt>
          <cx:pt idx="735">0.28778686984443841</cx:pt>
          <cx:pt idx="736">0.21788730538091206</cx:pt>
          <cx:pt idx="737">0.24846641206738351</cx:pt>
          <cx:pt idx="738">0.24454251932315443</cx:pt>
          <cx:pt idx="739">0.91553434941935075</cx:pt>
          <cx:pt idx="740">0.062939368725667522</cx:pt>
          <cx:pt idx="741">0.037660436788821</cx:pt>
          <cx:pt idx="742">0.23188216813457918</cx:pt>
          <cx:pt idx="743">0.67698371897592868</cx:pt>
          <cx:pt idx="744">0.93370564610161688</cx:pt>
          <cx:pt idx="745">0.9807309130030849</cx:pt>
          <cx:pt idx="746">0.90981862922222356</cx:pt>
          <cx:pt idx="747">0.88212084799297064</cx:pt>
          <cx:pt idx="748">0.38616870208307186</cx:pt>
          <cx:pt idx="749">0.61675283846129547</cx:pt>
          <cx:pt idx="750">0.98878713446178679</cx:pt>
          <cx:pt idx="751">0.056600306019624333</cx:pt>
          <cx:pt idx="752">0.82394541219834994</cx:pt>
          <cx:pt idx="753">0.46003603142598215</cx:pt>
          <cx:pt idx="754">0.85628005893165082</cx:pt>
          <cx:pt idx="755">0.12996308341683188</cx:pt>
          <cx:pt idx="756">0.83003671433081649</cx:pt>
          <cx:pt idx="757">0.96859407678113696</cx:pt>
          <cx:pt idx="758">0.2736387321842122</cx:pt>
          <cx:pt idx="759">0.27554735001252539</cx:pt>
          <cx:pt idx="760">0.71545790954992639</cx:pt>
          <cx:pt idx="761">0.19979104990585095</cx:pt>
          <cx:pt idx="762">0.52882951271403689</cx:pt>
          <cx:pt idx="763">0.92289298304307688</cx:pt>
          <cx:pt idx="764">0.90630750436079555</cx:pt>
          <cx:pt idx="765">0.17071164084406665</cx:pt>
          <cx:pt idx="766">0.86799706613645733</cx:pt>
          <cx:pt idx="767">0.2748427850614143</cx:pt>
          <cx:pt idx="768">0.27484278419860703</cx:pt>
          <cx:pt idx="769">0.11091469438066581</cx:pt>
          <cx:pt idx="770">0.11652439279778612</cx:pt>
          <cx:pt idx="771">0.98242199828403654</cx:pt>
          <cx:pt idx="772">0.79699669884582869</cx:pt>
          <cx:pt idx="773">0.93361882142452535</cx:pt>
          <cx:pt idx="774">0.31694907255822802</cx:pt>
          <cx:pt idx="775">0.5036134917914642</cx:pt>
          <cx:pt idx="776">0.11830879509413098</cx:pt>
          <cx:pt idx="777">0.34204724179866874</cx:pt>
          <cx:pt idx="778">0.67276485281475873</cx:pt>
          <cx:pt idx="779">0.008722228955704377</cx:pt>
          <cx:pt idx="780">0.15340119235993055</cx:pt>
          <cx:pt idx="781">0.22927450034982727</cx:pt>
          <cx:pt idx="782">0.27308499593352387</cx:pt>
          <cx:pt idx="783">0.51833298578207221</cx:pt>
          <cx:pt idx="784">0.77004495259462713</cx:pt>
          <cx:pt idx="785">0.10672180423808146</cx:pt>
          <cx:pt idx="786">0.063597743112243144</cx:pt>
          <cx:pt idx="787">0.14596116824415178</cx:pt>
          <cx:pt idx="788">0.13736210613114458</cx:pt>
          <cx:pt idx="789">0.1739862029467428</cx:pt>
          <cx:pt idx="790">0.48102895118978595</cx:pt>
          <cx:pt idx="791">0.21338400208592917</cx:pt>
          <cx:pt idx="792">0.33433452258436502</cx:pt>
          <cx:pt idx="793">0.33987282804823848</cx:pt>
          <cx:pt idx="794">0.82239432426972625</cx:pt>
          <cx:pt idx="795">0.88491974647272464</cx:pt>
          <cx:pt idx="796">0.93079185522078633</cx:pt>
          <cx:pt idx="797">0.32213082454026143</cx:pt>
          <cx:pt idx="798">0.321198615583348</cx:pt>
          <cx:pt idx="799">0.0083933802473639182</cx:pt>
          <cx:pt idx="800">0.046841613425770597</cx:pt>
          <cx:pt idx="801">0.10208676359063433</cx:pt>
          <cx:pt idx="802">0.20798329019596479</cx:pt>
          <cx:pt idx="803">0.14108083359587201</cx:pt>
          <cx:pt idx="804">0.1587345596937712</cx:pt>
          <cx:pt idx="805">0.26390725357212985</cx:pt>
          <cx:pt idx="806">0.86231325240685353</cx:pt>
          <cx:pt idx="807">0.31393047751358866</cx:pt>
          <cx:pt idx="808">0.80447530043177373</cx:pt>
          <cx:pt idx="809">0.50589346788528988</cx:pt>
          <cx:pt idx="810">0.44542528502360146</cx:pt>
          <cx:pt idx="811">0.49228867931988185</cx:pt>
          <cx:pt idx="812">0.44542528502360146</cx:pt>
          <cx:pt idx="813">0.33961754872855021</cx:pt>
          <cx:pt idx="814">0.6066040455896905</cx:pt>
          <cx:pt idx="815">0.66879242039249254</cx:pt>
          <cx:pt idx="816">0.59073940484467324</cx:pt>
          <cx:pt idx="817">0.18203957832290876</cx:pt>
          <cx:pt idx="818">0.18607560013677385</cx:pt>
          <cx:pt idx="819">0.92521253793522318</cx:pt>
          <cx:pt idx="820">0.070881522540526445</cx:pt>
          <cx:pt idx="821">0.87207630691177385</cx:pt>
          <cx:pt idx="822">0.63721060261708518</cx:pt>
          <cx:pt idx="823">0.38854917516612497</cx:pt>
          <cx:pt idx="824">0.15535787724064903</cx:pt>
          <cx:pt idx="825">0.50614304809752553</cx:pt>
          <cx:pt idx="826">0.15464629812342048</cx:pt>
          <cx:pt idx="827">0.87422669755580096</cx:pt>
          <cx:pt idx="828">0.37815557868919036</cx:pt>
          <cx:pt idx="829">0.066603295189734096</cx:pt>
          <cx:pt idx="830">0.23969844078411809</cx:pt>
          <cx:pt idx="831">0.21703083274589335</cx:pt>
          <cx:pt idx="832">0.99945713791256563</cx:pt>
          <cx:pt idx="833">0.74596962475696826</cx:pt>
          <cx:pt idx="834">0.042986127381967353</cx:pt>
          <cx:pt idx="835">0.086912808631778193</cx:pt>
          <cx:pt idx="836">0.91385037431405713</cx:pt>
          <cx:pt idx="837">0.064984507928203844</cx:pt>
          <cx:pt idx="838">0.76394728515928467</cx:pt>
          <cx:pt idx="839">0.01256112280304009</cx:pt>
          <cx:pt idx="840">0.22945786691614531</cx:pt>
          <cx:pt idx="841">0.37638106164404006</cx:pt>
          <cx:pt idx="842">0.78577072893482458</cx:pt>
          <cx:pt idx="843">0.44712010792100876</cx:pt>
          <cx:pt idx="844">0.091751508680590926</cx:pt>
          <cx:pt idx="845">0.40100663423035388</cx:pt>
          <cx:pt idx="846">0.12327839462423995</cx:pt>
          <cx:pt idx="847">0.44515350950163646</cx:pt>
          <cx:pt idx="848">0.19045500274616636</cx:pt>
          <cx:pt idx="849">0.22672569920826008</cx:pt>
          <cx:pt idx="850">0.86873325719915451</cx:pt>
          <cx:pt idx="851">0.43769486654156686</cx:pt>
          <cx:pt idx="852">0.54567177868987016</cx:pt>
          <cx:pt idx="853">0.022679638294232328</cx:pt>
          <cx:pt idx="854">0.10558228668517598</cx:pt>
          <cx:pt idx="855">0.42237506070411945</cx:pt>
          <cx:pt idx="856">0.75766119404002397</cx:pt>
          <cx:pt idx="857">0.063527255430037816</cx:pt>
          <cx:pt idx="858">0.32211091829001059</cx:pt>
          <cx:pt idx="859">0.93421470754304115</cx:pt>
          <cx:pt idx="860">0.34254760924067107</cx:pt>
          <cx:pt idx="861">0.62633267809078275</cx:pt>
          <cx:pt idx="862">0.80677788944384932</cx:pt>
          <cx:pt idx="863">0.51954060692774051</cx:pt>
          <cx:pt idx="864">0.014872056381256538</cx:pt>
          <cx:pt idx="865">0.65548118606434458</cx:pt>
          <cx:pt idx="866">0.53751957894330515</cx:pt>
          <cx:pt idx="867">0.71135163162394521</cx:pt>
          <cx:pt idx="868">0.95830805601387348</cx:pt>
          <cx:pt idx="869">0.93004422900947281</cx:pt>
          <cx:pt idx="870">0.58951829399657285</cx:pt>
          <cx:pt idx="871">0.052888231175494377</cx:pt>
          <cx:pt idx="872">0.27936936620222502</cx:pt>
          <cx:pt idx="873">0.91718903787714812</cx:pt>
          <cx:pt idx="874">0.052870009015863993</cx:pt>
          <cx:pt idx="875">0.17916146211663994</cx:pt>
          <cx:pt idx="876">0.17916145731304459</cx:pt>
          <cx:pt idx="877">0.27650943947440271</cx:pt>
          <cx:pt idx="878">0.95215198066048967</cx:pt>
          <cx:pt idx="879">0.60556697264476522</cx:pt>
          <cx:pt idx="880">0.43435199703330041</cx:pt>
          <cx:pt idx="881">0.1810845650342956</cx:pt>
          <cx:pt idx="882">0.16454319574257212</cx:pt>
          <cx:pt idx="883">0.89317754641006986</cx:pt>
          <cx:pt idx="884">0.35385129291715178</cx:pt>
          <cx:pt idx="885">0.46724804011160659</cx:pt>
          <cx:pt idx="886">0.38938378113657479</cx:pt>
          <cx:pt idx="887">0.58973385156222236</cx:pt>
          <cx:pt idx="888">0.04011755110451861</cx:pt>
          <cx:pt idx="889">0.28292087167039065</cx:pt>
          <cx:pt idx="890">0.60765062545952109</cx:pt>
          <cx:pt idx="891">0.81560608718657412</cx:pt>
          <cx:pt idx="892">0.059765333239207456</cx:pt>
          <cx:pt idx="893">0.27299449106855567</cx:pt>
          <cx:pt idx="894">0.33672018728388065</cx:pt>
          <cx:pt idx="895">0.44945641893901411</cx:pt>
          <cx:pt idx="896">0.24322005853930176</cx:pt>
          <cx:pt idx="897">0.46342293021969472</cx:pt>
          <cx:pt idx="898">0.64053186033932052</cx:pt>
          <cx:pt idx="899">0.12831132739048337</cx:pt>
          <cx:pt idx="900">0.57423329176489291</cx:pt>
          <cx:pt idx="901">0.48801872846889938</cx:pt>
          <cx:pt idx="902">0.54908005317437569</cx:pt>
          <cx:pt idx="903">0.61647289470157007</cx:pt>
          <cx:pt idx="904">0.53364533163224259</cx:pt>
          <cx:pt idx="905">0.19356504457338988</cx:pt>
          <cx:pt idx="906">0.85090742918014539</cx:pt>
          <cx:pt idx="907">0.57084310630383772</cx:pt>
          <cx:pt idx="908">0.55440577761345944</cx:pt>
          <cx:pt idx="909">0.45563097204536829</cx:pt>
          <cx:pt idx="910">0.29180490558119021</cx:pt>
          <cx:pt idx="911">0.26042695430439838</cx:pt>
          <cx:pt idx="912">0.48949061981403819</cx:pt>
          <cx:pt idx="913">0.31134861769967109</cx:pt>
          <cx:pt idx="914">0.13277453134850506</cx:pt>
          <cx:pt idx="915">0.28461718159899435</cx:pt>
          <cx:pt idx="916">0.62409827600646617</cx:pt>
          <cx:pt idx="917">0.58341407507747589</cx:pt>
          <cx:pt idx="918">0.86110876147295412</cx:pt>
          <cx:pt idx="919">0.15617533597560931</cx:pt>
          <cx:pt idx="920">0.70094827988104402</cx:pt>
          <cx:pt idx="921">0.3755880235238005</cx:pt>
          <cx:pt idx="922">0.71544928224809912</cx:pt>
          <cx:pt idx="923">0.46760297957070562</cx:pt>
          <cx:pt idx="924">0.34756407097579367</cx:pt>
          <cx:pt idx="925">0.46213152512298949</cx:pt>
          <cx:pt idx="926">0.92940926226747234</cx:pt>
          <cx:pt idx="927">0.57204715479817936</cx:pt>
          <cx:pt idx="928">0.4143560208453716</cx:pt>
          <cx:pt idx="929">0.94276579172955288</cx:pt>
          <cx:pt idx="930">0.25950868572386881</cx:pt>
          <cx:pt idx="931">0.25950868692480933</cx:pt>
          <cx:pt idx="932">0.47262858217770465</cx:pt>
          <cx:pt idx="933">0.54185959445866416</cx:pt>
          <cx:pt idx="934">0.03372928197981314</cx:pt>
          <cx:pt idx="935">0.22858475473110748</cx:pt>
          <cx:pt idx="936">0.29739013583520979</cx:pt>
          <cx:pt idx="937">0.35496006722496687</cx:pt>
          <cx:pt idx="938">0.65705964980384224</cx:pt>
          <cx:pt idx="939">0.32868401428975857</cx:pt>
          <cx:pt idx="940">0.85513436043054181</cx:pt>
          <cx:pt idx="941">0.18917472458445431</cx:pt>
          <cx:pt idx="942">0.58421184015597516</cx:pt>
          <cx:pt idx="943">0.55695569244119314</cx:pt>
          <cx:pt idx="944">0.37863682100854756</cx:pt>
          <cx:pt idx="945">0.49221602211256954</cx:pt>
          <cx:pt idx="946">0.43782070413932384</cx:pt>
          <cx:pt idx="947">0.069547419806225044</cx:pt>
          <cx:pt idx="948">0.58610093994054113</cx:pt>
          <cx:pt idx="949">0.53864178617781522</cx:pt>
          <cx:pt idx="950">0.20359378223229002</cx:pt>
          <cx:pt idx="951">0.087016863504796621</cx:pt>
          <cx:pt idx="952">0.82599323525233603</cx:pt>
        </cx:lvl>
      </cx:numDim>
    </cx:data>
  </cx:chartData>
  <cx:chart>
    <cx:title pos="t" align="ctr" overlay="0">
      <cx:tx>
        <cx:txData>
          <cx:v>After applying delta method</cx:v>
        </cx:txData>
      </cx:tx>
      <cx:txPr>
        <a:bodyPr spcFirstLastPara="1" vertOverflow="ellipsis" wrap="square" lIns="0" tIns="0" rIns="0" bIns="0" anchor="ctr" anchorCtr="1"/>
        <a:lstStyle/>
        <a:p>
          <a:pPr algn="ctr">
            <a:defRPr/>
          </a:pPr>
          <a:r>
            <a:rPr lang="en-US" dirty="0"/>
            <a:t>After applying delta method</a:t>
          </a:r>
        </a:p>
      </cx:txPr>
    </cx:title>
    <cx:plotArea>
      <cx:plotAreaRegion>
        <cx:series layoutId="clusteredColumn" uniqueId="{62A4531B-EBC6-45A5-ADC3-4F492A83CE58}">
          <cx:dataId val="0"/>
          <cx:layoutPr>
            <cx:binning intervalClosed="r">
              <cx:binSize val="0.05000000000000001"/>
            </cx:binning>
          </cx:layoutPr>
        </cx:series>
      </cx:plotAreaRegion>
      <cx:axis id="0">
        <cx:catScaling gapWidth="0"/>
        <cx:tickLabels/>
        <cx:numFmt formatCode="#,##0.00" sourceLinked="0"/>
      </cx:axis>
      <cx:axis id="1">
        <cx:valScaling/>
        <cx:majorGridlines/>
        <cx:tickLabels/>
        <cx:numFmt formatCode="#,##0;-#,##0" sourceLinked="0"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E93B0-EBB2-48E7-9991-ABDEC8C7175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8124F-9E4F-498E-895D-A3D663EE9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4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score.com/Insights/Press_Releases/2013/5/comScore_Releases_April_2013_US_Search_Engine_Ranking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cambridge.org/action/displayAbstract?fromPage=online&amp;aid=782583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124F-9E4F-498E-895D-A3D663EE97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32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8124F-9E4F-498E-895D-A3D663EE97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3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Bing’s color experiment ran in 2013 when Bing’s share in the US was about 17% vs.</a:t>
            </a:r>
            <a:br>
              <a:rPr lang="en-US" dirty="0"/>
            </a:br>
            <a:r>
              <a:rPr lang="en-US" dirty="0"/>
              <a:t>Google’s 67% (</a:t>
            </a:r>
            <a:r>
              <a:rPr lang="en-US" dirty="0">
                <a:hlinkClick r:id="rId3"/>
              </a:rPr>
              <a:t>comScore</a:t>
            </a:r>
            <a:r>
              <a:rPr lang="en-US" dirty="0"/>
              <a:t>).   Extrapolate the $10M * 4 (US) * 2 worldwide = $80M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8124F-9E4F-498E-895D-A3D663EE97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36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fill the page with ads, which is what happened with the early search engines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124F-9E4F-498E-895D-A3D663EE97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17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https://www.statista.com/statistics/267161/market-share-of-search-engines-in-the-united-states/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8124F-9E4F-498E-895D-A3D663EE97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45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124F-9E4F-498E-895D-A3D663EE97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10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124F-9E4F-498E-895D-A3D663EE976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44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124F-9E4F-498E-895D-A3D663EE976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28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124F-9E4F-498E-895D-A3D663EE976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9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124F-9E4F-498E-895D-A3D663EE97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2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124F-9E4F-498E-895D-A3D663EE97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34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shows scorecard at https://www.youtube.com/watch?v=SiPtRjiCe4U&amp;t=105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124F-9E4F-498E-895D-A3D663EE97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39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Airbnb line approved by Georgia Dempsey 3/23/2021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124F-9E4F-498E-895D-A3D663EE97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16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Sample of real users </a:t>
            </a:r>
            <a:endParaRPr lang="en-US" sz="1800" dirty="0"/>
          </a:p>
          <a:p>
            <a:pPr lvl="1"/>
            <a:r>
              <a:rPr lang="en-US" sz="2200" dirty="0"/>
              <a:t>Not </a:t>
            </a:r>
            <a:r>
              <a:rPr lang="en-US" sz="2200" dirty="0">
                <a:hlinkClick r:id="rId3"/>
              </a:rPr>
              <a:t>WEIRD </a:t>
            </a:r>
            <a:r>
              <a:rPr lang="en-US" sz="2200" dirty="0"/>
              <a:t>(Western, Educated, Industrialized, Rich,</a:t>
            </a:r>
            <a:br>
              <a:rPr lang="en-US" sz="2200" dirty="0"/>
            </a:br>
            <a:r>
              <a:rPr lang="en-US" sz="2200" dirty="0"/>
              <a:t>and Democratic) like many  academic research samples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124F-9E4F-498E-895D-A3D663EE97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124F-9E4F-498E-895D-A3D663EE97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92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124F-9E4F-498E-895D-A3D663EE97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8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Airbnb line approved by Georgia Dempsey 3/23/2021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8124F-9E4F-498E-895D-A3D663EE97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2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5462" y="16944"/>
            <a:ext cx="546538" cy="365125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5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67266" y="1667435"/>
            <a:ext cx="10680569" cy="550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67266" y="1527142"/>
            <a:ext cx="10680569" cy="218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69" y="286603"/>
            <a:ext cx="11227324" cy="7691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169" y="1321080"/>
            <a:ext cx="11227324" cy="4725068"/>
          </a:xfrm>
          <a:solidFill>
            <a:schemeClr val="bg1"/>
          </a:solidFill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sz="2400"/>
            </a:lvl1pPr>
            <a:lvl2pPr marL="384048" indent="-182880">
              <a:buSzPct val="120000"/>
              <a:buFont typeface="Wingdings" panose="05000000000000000000" pitchFamily="2" charset="2"/>
              <a:buChar char="§"/>
              <a:defRPr sz="2000"/>
            </a:lvl2pPr>
            <a:lvl3pPr marL="566928" indent="-182880">
              <a:buFont typeface="Courier New" panose="02070309020205020404" pitchFamily="49" charset="0"/>
              <a:buChar char="o"/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354540" y="6380362"/>
            <a:ext cx="837460" cy="382069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@RonnyK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5973" y="33894"/>
            <a:ext cx="536028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7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5258" y="49854"/>
            <a:ext cx="461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90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20000"/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20000"/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expRulesOfThumb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xp-platform.com/expMicrosoft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09/03/01/business/01marissa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guardian.com/technology/2014/feb/05/why-google-engineers-designers" TargetMode="External"/><Relationship Id="rId4" Type="http://schemas.openxmlformats.org/officeDocument/2006/relationships/hyperlink" Target="https://stopdesign.com/archive/2009/03/20/goodbye-google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wo.com/events/sessions-and-presentation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dmc500hats/startup-metrics-for-pirates-long-versi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expPuzzl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srmChec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bit.ly/expMicrosof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microsoft.com/office/2014/relationships/chartEx" Target="../charts/chartEx2.xml"/><Relationship Id="rId4" Type="http://schemas.openxmlformats.org/officeDocument/2006/relationships/image" Target="../media/image1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OCESummit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imentguide.com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hyperlink" Target="http://bitly.com/HIPPOExplain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luesyemre.com/2013/01/10/20-ideas-for-content-that-people-love-to-share-on-social-media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248" y="1394975"/>
            <a:ext cx="8130878" cy="2138800"/>
          </a:xfrm>
        </p:spPr>
        <p:txBody>
          <a:bodyPr>
            <a:normAutofit/>
          </a:bodyPr>
          <a:lstStyle/>
          <a:p>
            <a:r>
              <a:rPr lang="en-US" sz="53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rPr>
              <a:t>Trustworthy Online Controlled Experiments</a:t>
            </a:r>
            <a:br>
              <a:rPr lang="en-US" sz="53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rPr>
            </a:b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05481" y="3929705"/>
            <a:ext cx="103810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cs typeface="Arial" charset="0"/>
              </a:rPr>
              <a:t>Ronny Kohavi</a:t>
            </a:r>
            <a:br>
              <a:rPr lang="en-US" sz="32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cs typeface="Arial" charset="0"/>
              </a:rPr>
            </a:br>
            <a:r>
              <a:rPr lang="en-US" sz="32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cs typeface="Arial" charset="0"/>
              </a:rPr>
              <a:t>Ex-VP and Technical Fellow, Airbnb </a:t>
            </a:r>
          </a:p>
          <a:p>
            <a:r>
              <a:rPr lang="en-US" sz="32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cs typeface="Arial" charset="0"/>
              </a:rPr>
              <a:t>Ex-Technical Fellow and Corp VP, Microsoft</a:t>
            </a:r>
          </a:p>
          <a:p>
            <a:r>
              <a:rPr lang="en-US" sz="32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cs typeface="Arial" charset="0"/>
              </a:rPr>
              <a:t>Ex-Director of Data Mining and Personalization, Amazon</a:t>
            </a:r>
          </a:p>
          <a:p>
            <a:br>
              <a:rPr lang="en-US" sz="2400" dirty="0"/>
            </a:br>
            <a:endParaRPr lang="en-US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B5A52F-D12E-46B6-BE93-A9AFC31D70F6}"/>
              </a:ext>
            </a:extLst>
          </p:cNvPr>
          <p:cNvGrpSpPr/>
          <p:nvPr/>
        </p:nvGrpSpPr>
        <p:grpSpPr>
          <a:xfrm>
            <a:off x="4459243" y="6378858"/>
            <a:ext cx="1718779" cy="400110"/>
            <a:chOff x="4874526" y="5426898"/>
            <a:chExt cx="1718779" cy="400110"/>
          </a:xfrm>
        </p:grpSpPr>
        <p:pic>
          <p:nvPicPr>
            <p:cNvPr id="8" name="Picture 7" descr="A picture containing ax, silhouette&#10;&#10;Description generated with very high confidence">
              <a:extLst>
                <a:ext uri="{FF2B5EF4-FFF2-40B4-BE49-F238E27FC236}">
                  <a16:creationId xmlns:a16="http://schemas.microsoft.com/office/drawing/2014/main" id="{E7CFC63C-1424-4388-B835-3A32983A9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4526" y="5482526"/>
              <a:ext cx="338554" cy="33855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F390BF-4EA3-4ABA-A9E4-D914A1421D51}"/>
                </a:ext>
              </a:extLst>
            </p:cNvPr>
            <p:cNvSpPr txBox="1"/>
            <p:nvPr/>
          </p:nvSpPr>
          <p:spPr>
            <a:xfrm>
              <a:off x="5235538" y="5426898"/>
              <a:ext cx="13577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charset="0"/>
                  <a:cs typeface="Arial" charset="0"/>
                </a:rPr>
                <a:t>@RonnyK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A655365-30F5-421B-BAAF-B8F8EE795374}"/>
              </a:ext>
            </a:extLst>
          </p:cNvPr>
          <p:cNvSpPr txBox="1"/>
          <p:nvPr/>
        </p:nvSpPr>
        <p:spPr>
          <a:xfrm>
            <a:off x="8910918" y="23633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Alexa Lab Fishbowl</a:t>
            </a:r>
          </a:p>
          <a:p>
            <a:r>
              <a:rPr lang="en-US" dirty="0"/>
              <a:t>4/28/2021</a:t>
            </a:r>
          </a:p>
        </p:txBody>
      </p:sp>
    </p:spTree>
    <p:extLst>
      <p:ext uri="{BB962C8B-B14F-4D97-AF65-F5344CB8AC3E}">
        <p14:creationId xmlns:p14="http://schemas.microsoft.com/office/powerpoint/2010/main" val="233542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SERP Truncation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 you raised any hand, you were wrong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wrote a paper with several rules of thumb (</a:t>
            </a:r>
            <a:r>
              <a:rPr lang="en-US" dirty="0">
                <a:hlinkClick r:id="rId3"/>
              </a:rPr>
              <a:t>http://bit.ly/expRulesOfThumb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While there are obviously exceptions, most of the time users click at the same rate. </a:t>
            </a:r>
          </a:p>
          <a:p>
            <a:pPr marL="155448" lvl="1" indent="0">
              <a:buNone/>
            </a:pPr>
            <a:r>
              <a:rPr lang="en-US" dirty="0"/>
              <a:t>In this case, with over 3M users in each variant, we could not detect a stat-sig delta.  </a:t>
            </a:r>
            <a:br>
              <a:rPr lang="en-US" dirty="0"/>
            </a:br>
            <a:r>
              <a:rPr lang="en-US" dirty="0"/>
              <a:t>Users simply shifted the clicks from the last two algorithmic results to other elements of the page.</a:t>
            </a:r>
          </a:p>
          <a:p>
            <a:r>
              <a:rPr lang="en-US" dirty="0"/>
              <a:t>Several examples in the above paper show stability of the page clickthrough-rate, including: moving related searches below the bottom ads, or from right pane, or even truncating to 4 results when there is a big “card” (so the page above the fold looks full)</a:t>
            </a:r>
          </a:p>
          <a:p>
            <a:pPr marL="155448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73762" y="2980698"/>
            <a:ext cx="9968494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21208" lvl="3" indent="0" algn="ctr">
              <a:buNone/>
            </a:pPr>
            <a:r>
              <a:rPr lang="en-US" dirty="0"/>
              <a:t>Rule of Thumb: Reducing abandonment (1-clickthrough-rate) is hard.</a:t>
            </a:r>
          </a:p>
          <a:p>
            <a:pPr marL="521208" lvl="3" indent="0" algn="ctr">
              <a:buNone/>
            </a:pPr>
            <a:r>
              <a:rPr lang="en-US" dirty="0"/>
              <a:t>Shifting Clicks is Easy.</a:t>
            </a:r>
          </a:p>
        </p:txBody>
      </p:sp>
    </p:spTree>
    <p:extLst>
      <p:ext uri="{BB962C8B-B14F-4D97-AF65-F5344CB8AC3E}">
        <p14:creationId xmlns:p14="http://schemas.microsoft.com/office/powerpoint/2010/main" val="406376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69" y="112889"/>
            <a:ext cx="11227324" cy="1083007"/>
          </a:xfrm>
        </p:spPr>
        <p:txBody>
          <a:bodyPr>
            <a:normAutofit/>
          </a:bodyPr>
          <a:lstStyle/>
          <a:p>
            <a:r>
              <a:rPr lang="en-US" dirty="0"/>
              <a:t>Most Ideas Fail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169" y="1321079"/>
            <a:ext cx="11363002" cy="49055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Features are built because teams believe they are useful.</a:t>
            </a:r>
            <a:br>
              <a:rPr lang="en-US" dirty="0"/>
            </a:br>
            <a:r>
              <a:rPr lang="en-US" dirty="0"/>
              <a:t>But most experiments show that features fail to move the metrics they were</a:t>
            </a:r>
            <a:br>
              <a:rPr lang="en-US" dirty="0"/>
            </a:br>
            <a:r>
              <a:rPr lang="en-US" dirty="0"/>
              <a:t>designed to improve</a:t>
            </a:r>
          </a:p>
          <a:p>
            <a:r>
              <a:rPr lang="en-US" dirty="0"/>
              <a:t>Based on experiments at Microsoft (</a:t>
            </a:r>
            <a:r>
              <a:rPr lang="en-US" dirty="0">
                <a:hlinkClick r:id="rId3"/>
              </a:rPr>
              <a:t>paper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1/3 of ideas were positive ideas and statistically significant</a:t>
            </a:r>
          </a:p>
          <a:p>
            <a:pPr lvl="1"/>
            <a:r>
              <a:rPr lang="en-US" dirty="0"/>
              <a:t>1/3 of ideas were flat: no statistically significant difference</a:t>
            </a:r>
          </a:p>
          <a:p>
            <a:pPr lvl="1"/>
            <a:r>
              <a:rPr lang="en-US" dirty="0"/>
              <a:t>1/3 of ideas were negative and statistically significant</a:t>
            </a:r>
          </a:p>
          <a:p>
            <a:r>
              <a:rPr lang="en-US" dirty="0"/>
              <a:t>At Bing (well optimized), the success rate is lower: 15%.</a:t>
            </a:r>
            <a:br>
              <a:rPr lang="en-US" dirty="0"/>
            </a:br>
            <a:r>
              <a:rPr lang="en-US" dirty="0"/>
              <a:t>For Bing Sessions/user, our holy grail metric, 1 out of 5,000 experiments improves it</a:t>
            </a:r>
          </a:p>
          <a:p>
            <a:r>
              <a:rPr lang="en-US" dirty="0"/>
              <a:t>At Airbnb relevance, the success rate was 8%</a:t>
            </a:r>
          </a:p>
          <a:p>
            <a:r>
              <a:rPr lang="en-US" dirty="0"/>
              <a:t>Integrating Bing with Facebook/Twitter in 3</a:t>
            </a:r>
            <a:r>
              <a:rPr lang="en-US" baseline="30000" dirty="0"/>
              <a:t>rd</a:t>
            </a:r>
            <a:r>
              <a:rPr lang="en-US" dirty="0"/>
              <a:t> pane cost more than $25M in dev costs and abandoned due to lack of value</a:t>
            </a:r>
          </a:p>
          <a:p>
            <a:r>
              <a:rPr lang="en-US" dirty="0"/>
              <a:t>We joke that our job is to tell clients that their new baby is ugly</a:t>
            </a:r>
          </a:p>
          <a:p>
            <a:r>
              <a:rPr lang="en-US" dirty="0"/>
              <a:t>The low success rate has been documented many times across multiple companies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7280" y="6455578"/>
            <a:ext cx="9968494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21208" lvl="3" indent="0" algn="ctr">
              <a:buNone/>
            </a:pPr>
            <a:r>
              <a:rPr lang="en-US" dirty="0"/>
              <a:t>When running controlled experiments, you will be humbled!</a:t>
            </a:r>
          </a:p>
        </p:txBody>
      </p:sp>
    </p:spTree>
    <p:extLst>
      <p:ext uri="{BB962C8B-B14F-4D97-AF65-F5344CB8AC3E}">
        <p14:creationId xmlns:p14="http://schemas.microsoft.com/office/powerpoint/2010/main" val="50445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35F26-47FA-4AAA-8F7A-4D8F6E6C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69" y="286604"/>
            <a:ext cx="11227324" cy="771016"/>
          </a:xfrm>
        </p:spPr>
        <p:txBody>
          <a:bodyPr>
            <a:noAutofit/>
          </a:bodyPr>
          <a:lstStyle/>
          <a:p>
            <a:r>
              <a:rPr lang="en-US" sz="4000" dirty="0"/>
              <a:t>Surprising Example 2: Color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33EBC-1997-4A22-A013-83D5D11D3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24" y="4892476"/>
            <a:ext cx="11227324" cy="193163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Hard to even tell the difference</a:t>
            </a:r>
          </a:p>
          <a:p>
            <a:r>
              <a:rPr lang="en-US" dirty="0"/>
              <a:t>Change is trivial: a few numbers change in the CSS</a:t>
            </a:r>
          </a:p>
          <a:p>
            <a:r>
              <a:rPr lang="en-US" dirty="0"/>
              <a:t>Sessions success rate improved, time-to-success improved, +$10M annually</a:t>
            </a:r>
          </a:p>
          <a:p>
            <a:r>
              <a:rPr lang="en-US" dirty="0"/>
              <a:t>Replicated with 32M users</a:t>
            </a:r>
          </a:p>
          <a:p>
            <a:r>
              <a:rPr lang="en-US" dirty="0"/>
              <a:t>What causal diagram would you create to explain this?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DF5A2-625D-4AD5-921C-BE4C9F277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336281-720C-490D-9AC9-7B75C638A55B}"/>
              </a:ext>
            </a:extLst>
          </p:cNvPr>
          <p:cNvGrpSpPr/>
          <p:nvPr/>
        </p:nvGrpSpPr>
        <p:grpSpPr>
          <a:xfrm>
            <a:off x="1606975" y="1179753"/>
            <a:ext cx="9442363" cy="3648228"/>
            <a:chOff x="0" y="0"/>
            <a:chExt cx="6409690" cy="24765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03750DDF-0CEB-49BE-97B5-E3A32E593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775"/>
            <a:stretch/>
          </p:blipFill>
          <p:spPr bwMode="auto">
            <a:xfrm>
              <a:off x="0" y="0"/>
              <a:ext cx="6409690" cy="21304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  </a:ext>
            </a:extLst>
          </p:spPr>
        </p:pic>
        <p:sp>
          <p:nvSpPr>
            <p:cNvPr id="8" name="Text Box 1">
              <a:extLst>
                <a:ext uri="{FF2B5EF4-FFF2-40B4-BE49-F238E27FC236}">
                  <a16:creationId xmlns:a16="http://schemas.microsoft.com/office/drawing/2014/main" id="{5AE4765B-A1ED-4606-9309-FB93C1DF041A}"/>
                </a:ext>
              </a:extLst>
            </p:cNvPr>
            <p:cNvSpPr txBox="1"/>
            <p:nvPr/>
          </p:nvSpPr>
          <p:spPr>
            <a:xfrm>
              <a:off x="0" y="2238375"/>
              <a:ext cx="6408420" cy="23812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400"/>
                </a:spcAft>
              </a:pPr>
              <a:r>
                <a:rPr lang="en-US" sz="900" b="1" u="sng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Miriam" panose="020B0502050101010101" pitchFamily="34" charset="-79"/>
                </a:rPr>
                <a:t>Figure </a:t>
              </a:r>
              <a:r>
                <a:rPr lang="en-US" sz="9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Miriam" panose="020B0502050101010101" pitchFamily="34" charset="-79"/>
                </a:rPr>
                <a:t>1: Font color experiment.  Can you tell the difference?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947FFA-478E-43F3-BC8F-AAE3B8967BE7}"/>
              </a:ext>
            </a:extLst>
          </p:cNvPr>
          <p:cNvGrpSpPr/>
          <p:nvPr/>
        </p:nvGrpSpPr>
        <p:grpSpPr>
          <a:xfrm>
            <a:off x="6138086" y="2562635"/>
            <a:ext cx="356235" cy="749300"/>
            <a:chOff x="0" y="0"/>
            <a:chExt cx="581274" cy="103647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0FC6729-4D51-443F-9349-C6D42ACA1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7941" y="0"/>
              <a:ext cx="533333" cy="30476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FBAF39D-1D16-4B96-9A5C-7BE7A9B86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47941" y="375383"/>
              <a:ext cx="514286" cy="30476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56F4136-2087-4088-9417-B0F0534A36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1" r="-6740"/>
            <a:stretch/>
          </p:blipFill>
          <p:spPr>
            <a:xfrm rot="10800000">
              <a:off x="0" y="750765"/>
              <a:ext cx="571429" cy="285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30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894E8-DB3B-427F-B06F-106609608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Color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12C9-F2A1-4CEB-8495-A31387EF4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tested 41 gradations of blue for Google pages (</a:t>
            </a:r>
            <a:r>
              <a:rPr lang="en-US" dirty="0" err="1">
                <a:hlinkClick r:id="rId3"/>
              </a:rPr>
              <a:t>Holson</a:t>
            </a:r>
            <a:r>
              <a:rPr lang="en-US" dirty="0">
                <a:hlinkClick r:id="rId3"/>
              </a:rPr>
              <a:t>, 2009</a:t>
            </a:r>
            <a:r>
              <a:rPr lang="en-US" dirty="0"/>
              <a:t>)</a:t>
            </a:r>
          </a:p>
          <a:p>
            <a:r>
              <a:rPr lang="en-US" dirty="0"/>
              <a:t>The visual design lead at Google was frustrated with the quantitative environment and quit, writing on his last day at Google (</a:t>
            </a:r>
            <a:r>
              <a:rPr lang="en-US" dirty="0">
                <a:hlinkClick r:id="rId4"/>
              </a:rPr>
              <a:t>Bowman, 2009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I can’t operate in an environment like that.</a:t>
            </a:r>
            <a:br>
              <a:rPr lang="en-US" dirty="0"/>
            </a:br>
            <a:r>
              <a:rPr lang="en-US" dirty="0"/>
              <a:t>    I’ve grown tired of debating such minuscule design decisions” </a:t>
            </a:r>
          </a:p>
          <a:p>
            <a:r>
              <a:rPr lang="en-US" dirty="0"/>
              <a:t>Some people view this example of analysis paralysis: running experiments for tiny incremental improvements that mean nothing.  However…</a:t>
            </a:r>
          </a:p>
          <a:p>
            <a:r>
              <a:rPr lang="en-US" dirty="0"/>
              <a:t>Google’s tweaks to the color scheme were worth over $200 million annually</a:t>
            </a:r>
            <a:br>
              <a:rPr lang="en-US" dirty="0"/>
            </a:br>
            <a:r>
              <a:rPr lang="en-US" dirty="0"/>
              <a:t> (</a:t>
            </a:r>
            <a:r>
              <a:rPr lang="en-US" dirty="0">
                <a:hlinkClick r:id="rId5"/>
              </a:rPr>
              <a:t>Hern, 2014</a:t>
            </a:r>
            <a:r>
              <a:rPr lang="en-US" dirty="0"/>
              <a:t>)!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3204A-50DB-4B0C-9D77-D93C05A22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@RonnyK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4E59CC-7D98-48AB-B97E-4F7BB66B8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4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57D8-C953-4754-B706-1E546018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Performance /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5B6EB-F921-42E9-BFF9-093679E26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Improving server performance by 100msec (0.1 seconds) improves many key metrics for Bing</a:t>
            </a:r>
          </a:p>
          <a:p>
            <a:pPr lvl="1"/>
            <a:r>
              <a:rPr lang="en-US" sz="2400" dirty="0"/>
              <a:t>Session success rate improves.</a:t>
            </a:r>
            <a:br>
              <a:rPr lang="en-US" sz="2400" dirty="0"/>
            </a:br>
            <a:r>
              <a:rPr lang="en-US" sz="2400" i="1" dirty="0"/>
              <a:t>Success</a:t>
            </a:r>
            <a:r>
              <a:rPr lang="en-US" sz="2400" dirty="0"/>
              <a:t> is defined as a click from Bing to a destination from which the user does not return quickly (under 20 seconds)</a:t>
            </a:r>
          </a:p>
          <a:p>
            <a:pPr lvl="1"/>
            <a:r>
              <a:rPr lang="en-US" sz="2400" dirty="0"/>
              <a:t>Time to success improves. Users are successful faster</a:t>
            </a:r>
          </a:p>
          <a:p>
            <a:pPr lvl="1"/>
            <a:r>
              <a:rPr lang="en-US" sz="2400" dirty="0"/>
              <a:t>Revenue improves by 0.6%.  When Bing was $3B business, this was worth $18M</a:t>
            </a:r>
            <a:br>
              <a:rPr lang="en-US" sz="2400" dirty="0"/>
            </a:br>
            <a:r>
              <a:rPr lang="en-US" sz="2400" dirty="0"/>
              <a:t>(now more).</a:t>
            </a:r>
            <a:br>
              <a:rPr lang="en-US" sz="2400" dirty="0"/>
            </a:br>
            <a:r>
              <a:rPr lang="en-US" sz="2400" dirty="0"/>
              <a:t>	A</a:t>
            </a:r>
            <a:r>
              <a:rPr lang="en-US" sz="2400" i="1" dirty="0"/>
              <a:t>n engineer that improves server performance by 4 milliseconds more than pays</a:t>
            </a:r>
            <a:br>
              <a:rPr lang="en-US" sz="2400" i="1" dirty="0"/>
            </a:br>
            <a:r>
              <a:rPr lang="en-US" sz="2400" i="1" dirty="0"/>
              <a:t>	for his/her fully-loaded annual costs</a:t>
            </a:r>
            <a:endParaRPr lang="en-US" sz="2400" dirty="0"/>
          </a:p>
          <a:p>
            <a:r>
              <a:rPr lang="en-US" sz="2800" dirty="0"/>
              <a:t>Half hour presentation at Convex about this experiment: </a:t>
            </a:r>
            <a:br>
              <a:rPr lang="en-US" sz="2800" dirty="0"/>
            </a:br>
            <a:r>
              <a:rPr lang="en-US" sz="2800" dirty="0"/>
              <a:t>    </a:t>
            </a:r>
            <a:r>
              <a:rPr lang="en-US" sz="2800" dirty="0">
                <a:hlinkClick r:id="rId2"/>
              </a:rPr>
              <a:t>https://vwo.com/events/sessions-and-presentations/</a:t>
            </a:r>
            <a:r>
              <a:rPr lang="en-US" sz="2800" dirty="0"/>
              <a:t> </a:t>
            </a:r>
          </a:p>
          <a:p>
            <a:r>
              <a:rPr lang="en-US" sz="2800" dirty="0"/>
              <a:t>For many ideas, there is a tradeoff between revenue and user metrics. </a:t>
            </a:r>
            <a:br>
              <a:rPr lang="en-US" sz="2800" dirty="0"/>
            </a:br>
            <a:r>
              <a:rPr lang="en-US" sz="2800" dirty="0"/>
              <a:t>With perf, everything improves (rare)!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70E26-1E9A-42EE-B954-27A05AF5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@RonnyK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23DCC-5F54-4767-9000-6430FEF31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4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D633D-3033-4F5D-ADE2-85A6B5EF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Controlled Experiments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CA029-5644-4C2D-B988-3C4C3E680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Controlled Experiments are the gold standard is science for establishing causality</a:t>
            </a:r>
          </a:p>
          <a:p>
            <a:r>
              <a:rPr lang="en-US" sz="3200" dirty="0"/>
              <a:t>Yet there are many pitfalls we regularly face (next slides)</a:t>
            </a:r>
          </a:p>
          <a:p>
            <a:pPr lvl="1"/>
            <a:r>
              <a:rPr lang="en-US" sz="2800" dirty="0"/>
              <a:t>Wrong OEC (Overall Evaluation Criterion)</a:t>
            </a:r>
          </a:p>
          <a:p>
            <a:pPr lvl="1"/>
            <a:r>
              <a:rPr lang="en-US" sz="2800" dirty="0"/>
              <a:t>SRM – Sample Ratio Mismatch</a:t>
            </a:r>
          </a:p>
          <a:p>
            <a:pPr lvl="1"/>
            <a:r>
              <a:rPr lang="en-US" sz="2800" dirty="0"/>
              <a:t>Std-dev of ratio metrics</a:t>
            </a:r>
            <a:br>
              <a:rPr lang="en-US" sz="2800" dirty="0"/>
            </a:br>
            <a:endParaRPr lang="en-US" sz="2800" dirty="0"/>
          </a:p>
          <a:p>
            <a:pPr marL="201168" lvl="1" indent="0">
              <a:buNone/>
            </a:pPr>
            <a:r>
              <a:rPr lang="en-US" sz="2800" dirty="0"/>
              <a:t>The following are in the slide deck for those interested:</a:t>
            </a:r>
          </a:p>
          <a:p>
            <a:pPr lvl="1"/>
            <a:r>
              <a:rPr lang="en-US" sz="2800" dirty="0"/>
              <a:t>Ratio metrics</a:t>
            </a:r>
          </a:p>
          <a:p>
            <a:pPr lvl="1"/>
            <a:r>
              <a:rPr lang="en-US" sz="2800" dirty="0"/>
              <a:t>Novelty effects</a:t>
            </a:r>
          </a:p>
          <a:p>
            <a:pPr marL="201168" lvl="1" indent="0">
              <a:buNone/>
            </a:pPr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05C59-DC9D-42C4-B1AD-A9F91C61C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@RonnyK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BADE3-DCD3-44EA-9514-4583A444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49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69" y="286604"/>
            <a:ext cx="11227324" cy="842970"/>
          </a:xfrm>
        </p:spPr>
        <p:txBody>
          <a:bodyPr>
            <a:noAutofit/>
          </a:bodyPr>
          <a:lstStyle/>
          <a:p>
            <a:r>
              <a:rPr lang="en-US" sz="3600" b="1" dirty="0"/>
              <a:t>The OEC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79" y="1321080"/>
            <a:ext cx="11565714" cy="4947198"/>
          </a:xfrm>
        </p:spPr>
        <p:txBody>
          <a:bodyPr>
            <a:noAutofit/>
          </a:bodyPr>
          <a:lstStyle/>
          <a:p>
            <a:r>
              <a:rPr lang="en-US" sz="2800" dirty="0"/>
              <a:t>OEC = Overall Evaluation Criterion</a:t>
            </a:r>
          </a:p>
          <a:p>
            <a:pPr lvl="1"/>
            <a:r>
              <a:rPr lang="en-US" sz="2400" dirty="0"/>
              <a:t>Getting agreement on the OEC in the org is  a huge step forward</a:t>
            </a:r>
          </a:p>
          <a:p>
            <a:pPr lvl="1"/>
            <a:r>
              <a:rPr lang="en-US" sz="2400" dirty="0"/>
              <a:t>OEC should be defined using short-term metrics that </a:t>
            </a:r>
            <a:r>
              <a:rPr lang="en-US" sz="2400" b="1" dirty="0"/>
              <a:t>predict</a:t>
            </a:r>
            <a:br>
              <a:rPr lang="en-US" sz="2400" dirty="0"/>
            </a:br>
            <a:r>
              <a:rPr lang="en-US" sz="2400" dirty="0"/>
              <a:t>long-term value (and hard to game)</a:t>
            </a:r>
          </a:p>
          <a:p>
            <a:pPr lvl="1"/>
            <a:r>
              <a:rPr lang="en-US" sz="2400" dirty="0"/>
              <a:t>Think about </a:t>
            </a:r>
            <a:r>
              <a:rPr lang="en-US" sz="2400" b="1" dirty="0"/>
              <a:t>customer lifetime value</a:t>
            </a:r>
            <a:r>
              <a:rPr lang="en-US" sz="2400" dirty="0"/>
              <a:t>, not immediate revenue</a:t>
            </a:r>
            <a:br>
              <a:rPr lang="en-US" sz="2400" dirty="0"/>
            </a:br>
            <a:r>
              <a:rPr lang="en-US" sz="2400" dirty="0"/>
              <a:t>Ex: Amazon e-mail example counting revenue of orders referred through e-mail</a:t>
            </a:r>
          </a:p>
          <a:p>
            <a:pPr lvl="1"/>
            <a:r>
              <a:rPr lang="en-US" sz="2400" dirty="0"/>
              <a:t>Look for success indicators/leading indicators, avoid vanity metrics</a:t>
            </a:r>
          </a:p>
          <a:p>
            <a:pPr lvl="1"/>
            <a:r>
              <a:rPr lang="en-US" sz="2400" dirty="0"/>
              <a:t>Read Doug Hubbard’s </a:t>
            </a:r>
            <a:r>
              <a:rPr lang="en-US" sz="2400" i="1" dirty="0"/>
              <a:t>How to Measure Anything</a:t>
            </a:r>
          </a:p>
          <a:p>
            <a:pPr lvl="1"/>
            <a:r>
              <a:rPr lang="en-US" sz="2400" dirty="0"/>
              <a:t>Use a few KEY metrics.  Beware of the Otis Redding problem (Pfeffer &amp; Sutton)</a:t>
            </a:r>
            <a:br>
              <a:rPr lang="en-US" sz="2400" dirty="0"/>
            </a:br>
            <a:r>
              <a:rPr lang="en-US" sz="2400" dirty="0"/>
              <a:t>“I can’t do what ten people tell me to do, so I guess I’ll remain the same.”</a:t>
            </a:r>
            <a:endParaRPr lang="en-US" sz="2400" i="1" dirty="0"/>
          </a:p>
          <a:p>
            <a:pPr lvl="1"/>
            <a:r>
              <a:rPr lang="en-US" sz="2400" dirty="0"/>
              <a:t>Funnels use </a:t>
            </a:r>
            <a:r>
              <a:rPr lang="en-US" sz="2400" dirty="0">
                <a:hlinkClick r:id="rId3"/>
              </a:rPr>
              <a:t>Pirate metrics</a:t>
            </a:r>
            <a:r>
              <a:rPr lang="en-US" sz="2400" dirty="0"/>
              <a:t>: AARRR: acquisition, activation, retention, revenue, and referral</a:t>
            </a:r>
            <a:endParaRPr lang="en-US" sz="2400" i="1" dirty="0"/>
          </a:p>
          <a:p>
            <a:pPr lvl="1"/>
            <a:r>
              <a:rPr lang="en-US" sz="2400" dirty="0"/>
              <a:t>Criterion could be weighted sum of factors, such as</a:t>
            </a:r>
          </a:p>
          <a:p>
            <a:pPr marL="384048" lvl="2" indent="0">
              <a:buNone/>
            </a:pPr>
            <a:r>
              <a:rPr lang="en-US" sz="2000" dirty="0"/>
              <a:t> Conversion/action, time to action, visit frequency </a:t>
            </a: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49E9C0C-F838-43CB-8ED1-A96EE46EB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52495" y="286604"/>
            <a:ext cx="1639505" cy="259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97E876-8C77-41A1-827B-C59E65CB4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722" y="3239557"/>
            <a:ext cx="1487278" cy="146770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FE4DB3B-BE2C-4CC1-ADB9-9B051AF1A3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54540" y="6380362"/>
            <a:ext cx="837460" cy="382069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@</a:t>
            </a:r>
            <a:r>
              <a:rPr lang="en-US" dirty="0" err="1"/>
              <a:t>RonnyK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5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Pitfall: Wrong OEC(*)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042" y="1688455"/>
            <a:ext cx="11227324" cy="4378713"/>
          </a:xfrm>
        </p:spPr>
        <p:txBody>
          <a:bodyPr>
            <a:normAutofit/>
          </a:bodyPr>
          <a:lstStyle/>
          <a:p>
            <a:r>
              <a:rPr lang="en-US" dirty="0"/>
              <a:t>Search engines (Bing, Google) are evaluated on query share (distinct queries) and revenue as long-term goals</a:t>
            </a:r>
          </a:p>
          <a:p>
            <a:r>
              <a:rPr lang="en-US" dirty="0"/>
              <a:t>It is natural to define these as the OEC: Overall Evaluation Criterion for experiments</a:t>
            </a:r>
          </a:p>
          <a:p>
            <a:r>
              <a:rPr lang="en-US" dirty="0"/>
              <a:t>Key Example</a:t>
            </a:r>
          </a:p>
          <a:p>
            <a:pPr lvl="1"/>
            <a:r>
              <a:rPr lang="en-US" dirty="0"/>
              <a:t>A ranking bug in an experiment resulted in very poor search results</a:t>
            </a:r>
          </a:p>
          <a:p>
            <a:pPr lvl="1"/>
            <a:r>
              <a:rPr lang="en-US" dirty="0"/>
              <a:t>Queries per user improved by 10% (hence query share is going up).</a:t>
            </a:r>
            <a:br>
              <a:rPr lang="en-US" dirty="0"/>
            </a:br>
            <a:r>
              <a:rPr lang="en-US" dirty="0"/>
              <a:t>Why?  People had to reformulate queries several times</a:t>
            </a:r>
          </a:p>
          <a:p>
            <a:pPr lvl="1"/>
            <a:r>
              <a:rPr lang="en-US" dirty="0"/>
              <a:t>Revenue went up over 30% (we’re making a lot more money!).</a:t>
            </a:r>
            <a:br>
              <a:rPr lang="en-US" dirty="0"/>
            </a:br>
            <a:r>
              <a:rPr lang="en-US" dirty="0"/>
              <a:t>Why? Ads (not impacted by the bug) became relatively more useful</a:t>
            </a:r>
          </a:p>
          <a:p>
            <a:r>
              <a:rPr lang="en-US" dirty="0"/>
              <a:t>We fired the relevance team, and </a:t>
            </a:r>
            <a:br>
              <a:rPr lang="en-US" dirty="0"/>
            </a:br>
            <a:r>
              <a:rPr lang="en-US" dirty="0"/>
              <a:t>Bing’s US PC query share is up from 8% in 2009 to 26% in 2021; Bing is profitable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Ronny Kohavi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207F99-FD05-40E8-B03C-E30E110E0EF9}"/>
              </a:ext>
            </a:extLst>
          </p:cNvPr>
          <p:cNvSpPr txBox="1"/>
          <p:nvPr/>
        </p:nvSpPr>
        <p:spPr>
          <a:xfrm>
            <a:off x="357352" y="5948855"/>
            <a:ext cx="11698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(*) KDD 2012</a:t>
            </a:r>
            <a:r>
              <a:rPr lang="en-US" dirty="0"/>
              <a:t> Paper: </a:t>
            </a:r>
            <a:r>
              <a:rPr lang="en-US" i="1" dirty="0"/>
              <a:t>Trustworthy Online Controlled Experiments: Five Puzzling Outcomes Explained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9884E6-88D7-4018-807F-A92B8B3FC8A6}"/>
              </a:ext>
            </a:extLst>
          </p:cNvPr>
          <p:cNvCxnSpPr/>
          <p:nvPr/>
        </p:nvCxnSpPr>
        <p:spPr>
          <a:xfrm>
            <a:off x="1097280" y="5349765"/>
            <a:ext cx="429873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5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69" y="286603"/>
            <a:ext cx="11227324" cy="967193"/>
          </a:xfrm>
        </p:spPr>
        <p:txBody>
          <a:bodyPr/>
          <a:lstStyle/>
          <a:p>
            <a:r>
              <a:rPr lang="en-US" dirty="0"/>
              <a:t>Key Insight: Sessions are Critical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2169" y="1667434"/>
                <a:ext cx="11227324" cy="461775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Decompose queries per month as follows: </a:t>
                </a:r>
                <a:br>
                  <a:rPr lang="en-US" sz="2800" dirty="0"/>
                </a:br>
                <a:br>
                  <a:rPr lang="en-US" sz="28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𝑄𝑢𝑒𝑟𝑖𝑒𝑠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𝑀𝑜𝑛𝑡h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𝑄𝑢𝑒𝑟𝑖𝑒𝑠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𝑆𝑒𝑠𝑠𝑖𝑜𝑛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×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𝑆𝑒𝑠𝑠𝑖𝑜𝑛𝑠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𝑈𝑠𝑒𝑟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𝑈𝑠𝑒𝑟𝑠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𝑀𝑜𝑛𝑡h</m:t>
                        </m:r>
                      </m:den>
                    </m:f>
                  </m:oMath>
                </a14:m>
                <a:endParaRPr lang="en-US" sz="2800" dirty="0"/>
              </a:p>
              <a:p>
                <a:pPr marL="517525" lvl="1" indent="0">
                  <a:buFontTx/>
                  <a:buNone/>
                </a:pPr>
                <a:endParaRPr lang="en-US" sz="2400" dirty="0"/>
              </a:p>
              <a:p>
                <a:pPr marL="974725" lvl="1" indent="-457200"/>
                <a:r>
                  <a:rPr lang="en-US" sz="2800" dirty="0"/>
                  <a:t>Key observation: we want users to find answers and complete tasks quickly, so </a:t>
                </a:r>
                <a:r>
                  <a:rPr lang="en-US" sz="2800" b="1" dirty="0"/>
                  <a:t>queries/session </a:t>
                </a:r>
                <a:r>
                  <a:rPr lang="en-US" sz="2800" dirty="0"/>
                  <a:t>should be </a:t>
                </a:r>
                <a:r>
                  <a:rPr lang="en-US" sz="2800" dirty="0">
                    <a:solidFill>
                      <a:srgbClr val="FFFF00"/>
                    </a:solidFill>
                  </a:rPr>
                  <a:t>minimized</a:t>
                </a:r>
              </a:p>
              <a:p>
                <a:pPr marL="974725" lvl="1" indent="-457200"/>
                <a:r>
                  <a:rPr lang="en-US" sz="2800" b="1" dirty="0"/>
                  <a:t>Sessions/user </a:t>
                </a:r>
                <a:r>
                  <a:rPr lang="en-US" sz="2800" dirty="0"/>
                  <a:t>should be </a:t>
                </a:r>
                <a:r>
                  <a:rPr lang="en-US" sz="2800" dirty="0">
                    <a:solidFill>
                      <a:srgbClr val="FFFF00"/>
                    </a:solidFill>
                  </a:rPr>
                  <a:t>maximized</a:t>
                </a:r>
                <a:r>
                  <a:rPr lang="en-US" sz="2800" dirty="0"/>
                  <a:t>.  </a:t>
                </a:r>
                <a:br>
                  <a:rPr lang="en-US" sz="2800" dirty="0"/>
                </a:br>
                <a:r>
                  <a:rPr lang="en-US" sz="2800" dirty="0"/>
                  <a:t>This is very appealing: repeat usage.  The holy grail. </a:t>
                </a:r>
              </a:p>
              <a:p>
                <a:pPr marL="974725" lvl="1" indent="-457200"/>
                <a:r>
                  <a:rPr lang="en-US" sz="2800" dirty="0"/>
                  <a:t>A controlled experiment, the variants get (approximately) the same number of users by design, so the last term is about equal</a:t>
                </a:r>
              </a:p>
              <a:p>
                <a:r>
                  <a:rPr lang="en-US" sz="2800" dirty="0"/>
                  <a:t>We have multiple metrics around sessions (queries/session, time to success, success as Boolean, </a:t>
                </a:r>
                <a:r>
                  <a:rPr lang="en-US" sz="2800" dirty="0" err="1"/>
                  <a:t>etc</a:t>
                </a:r>
                <a:r>
                  <a:rPr lang="en-US" sz="2800" dirty="0"/>
                  <a:t>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169" y="1667434"/>
                <a:ext cx="11227324" cy="4617752"/>
              </a:xfrm>
              <a:blipFill>
                <a:blip r:embed="rId2"/>
                <a:stretch>
                  <a:fillRect l="-1629" t="-2774" r="-1357" b="-3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Ronny Kohavi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34BE0E-4B99-42FF-8152-5C11536B8BD3}"/>
              </a:ext>
            </a:extLst>
          </p:cNvPr>
          <p:cNvCxnSpPr/>
          <p:nvPr/>
        </p:nvCxnSpPr>
        <p:spPr>
          <a:xfrm>
            <a:off x="6022427" y="2270234"/>
            <a:ext cx="0" cy="893380"/>
          </a:xfrm>
          <a:prstGeom prst="straightConnector1">
            <a:avLst/>
          </a:prstGeom>
          <a:ln w="889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7D1A4A-9190-47A2-8142-519C4CCADE06}"/>
              </a:ext>
            </a:extLst>
          </p:cNvPr>
          <p:cNvCxnSpPr>
            <a:cxnSpLocks/>
          </p:cNvCxnSpPr>
          <p:nvPr/>
        </p:nvCxnSpPr>
        <p:spPr>
          <a:xfrm flipV="1">
            <a:off x="7772400" y="2041635"/>
            <a:ext cx="0" cy="985344"/>
          </a:xfrm>
          <a:prstGeom prst="straightConnector1">
            <a:avLst/>
          </a:prstGeom>
          <a:ln w="889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84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52" y="345062"/>
            <a:ext cx="11227324" cy="769199"/>
          </a:xfrm>
        </p:spPr>
        <p:txBody>
          <a:bodyPr>
            <a:normAutofit/>
          </a:bodyPr>
          <a:lstStyle/>
          <a:p>
            <a:r>
              <a:rPr lang="en-US" dirty="0"/>
              <a:t>SRM – Sample Ratio Mismatch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52" y="1321079"/>
            <a:ext cx="11354641" cy="4872891"/>
          </a:xfrm>
        </p:spPr>
        <p:txBody>
          <a:bodyPr>
            <a:noAutofit/>
          </a:bodyPr>
          <a:lstStyle/>
          <a:p>
            <a:r>
              <a:rPr lang="en-US" sz="2400" dirty="0"/>
              <a:t>For an experiment with equal percentages assigned to Control/Treatment, you should have approximately the same number of users in each</a:t>
            </a:r>
          </a:p>
          <a:p>
            <a:r>
              <a:rPr lang="en-US" sz="2400" dirty="0"/>
              <a:t>Real example:</a:t>
            </a:r>
          </a:p>
          <a:p>
            <a:pPr lvl="1"/>
            <a:r>
              <a:rPr lang="en-US" sz="2000" dirty="0"/>
              <a:t>Control: 821,588 users, Treatment: 815,482 users</a:t>
            </a:r>
          </a:p>
          <a:p>
            <a:pPr lvl="1"/>
            <a:r>
              <a:rPr lang="en-US" sz="2000" dirty="0"/>
              <a:t>Ratio: 50.2% (should have been 50%)</a:t>
            </a:r>
          </a:p>
          <a:p>
            <a:pPr lvl="1"/>
            <a:r>
              <a:rPr lang="en-US" sz="2000" dirty="0"/>
              <a:t>Should I be worried?</a:t>
            </a:r>
          </a:p>
          <a:p>
            <a:r>
              <a:rPr lang="en-US" sz="2400" dirty="0"/>
              <a:t>Absolutely</a:t>
            </a:r>
          </a:p>
          <a:p>
            <a:pPr lvl="1"/>
            <a:r>
              <a:rPr lang="en-US" sz="2000" dirty="0"/>
              <a:t>The p-value is 1.8e-6, so the probability of this split (or more extreme) happening by chance is less than 1 in 500,000 (the Null hypothesis is true by design)</a:t>
            </a:r>
          </a:p>
          <a:p>
            <a:pPr lvl="1"/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http://bit.ly/srmCheck</a:t>
            </a:r>
            <a:r>
              <a:rPr lang="en-US" sz="2000" dirty="0"/>
              <a:t> for Excel spreadsheet to compute the p-value</a:t>
            </a:r>
          </a:p>
          <a:p>
            <a:pPr lvl="1"/>
            <a:r>
              <a:rPr lang="en-US" dirty="0"/>
              <a:t>About 6% of Microsoft experiments have an SRM, so this is a big problem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3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9026-C0ED-4441-A0F3-28C052152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0E946-AA29-4B3D-8BF5-C4C84D2E9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Intro &amp; Welcome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Short p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resentation: 20 mins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Q&amp;A: 35 mins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Please interrupt at any point with quick questions,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but please leave philosophical debates to offline discussions</a:t>
            </a:r>
          </a:p>
          <a:p>
            <a:r>
              <a:rPr lang="en-US" dirty="0"/>
              <a:t>Ideas are often wrong, so don’t assume my forward-looking opinions are right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AF4D4-DA8F-40A8-8739-379B75B3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@RonnyK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10178-4337-447B-BA9B-FC05DBB2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86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99536-0A3F-48A9-98B3-8B9523579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56" y="367389"/>
            <a:ext cx="11227324" cy="769199"/>
          </a:xfrm>
        </p:spPr>
        <p:txBody>
          <a:bodyPr/>
          <a:lstStyle/>
          <a:p>
            <a:r>
              <a:rPr lang="en-US" dirty="0"/>
              <a:t>Ratio Metrics and by-page Aggregates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6D703-B9D4-4498-A818-5C814E12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44" y="1367161"/>
            <a:ext cx="11674549" cy="54908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In 2009</a:t>
            </a:r>
            <a:r>
              <a:rPr lang="en-US" dirty="0"/>
              <a:t> paper: opening Hotmail/Outlook.com link in a new tab at MSN showed significant benefits</a:t>
            </a:r>
          </a:p>
          <a:p>
            <a:r>
              <a:rPr lang="en-US" dirty="0"/>
              <a:t>Later experiment opened MSN news articles in new tab</a:t>
            </a:r>
          </a:p>
          <a:p>
            <a:r>
              <a:rPr lang="en-US" dirty="0"/>
              <a:t>Surprising result: 8% </a:t>
            </a:r>
            <a:r>
              <a:rPr lang="en-US" b="1" dirty="0"/>
              <a:t>increase</a:t>
            </a:r>
            <a:r>
              <a:rPr lang="en-US" dirty="0"/>
              <a:t> (degradation) in page load time (measured at 75th percentile)</a:t>
            </a:r>
          </a:p>
          <a:p>
            <a:r>
              <a:rPr lang="en-US" dirty="0"/>
              <a:t>Why? </a:t>
            </a:r>
          </a:p>
          <a:p>
            <a:r>
              <a:rPr lang="en-US" dirty="0"/>
              <a:t>Page load time is measured by page, not by user</a:t>
            </a:r>
          </a:p>
          <a:p>
            <a:r>
              <a:rPr lang="en-US" dirty="0"/>
              <a:t>Fewer pages in treatment (8.4M vs. 9.2M)</a:t>
            </a:r>
          </a:p>
          <a:p>
            <a:r>
              <a:rPr lang="en-US" dirty="0"/>
              <a:t>Control: users hit back button to go back</a:t>
            </a:r>
            <a:br>
              <a:rPr lang="en-US" dirty="0"/>
            </a:br>
            <a:r>
              <a:rPr lang="en-US" dirty="0"/>
              <a:t>from news to home page, which refreshes</a:t>
            </a:r>
          </a:p>
          <a:p>
            <a:r>
              <a:rPr lang="en-US" dirty="0"/>
              <a:t>Treatment: there is no back button.  Users kill</a:t>
            </a:r>
            <a:br>
              <a:rPr lang="en-US" dirty="0"/>
            </a:br>
            <a:r>
              <a:rPr lang="en-US" dirty="0"/>
              <a:t>the tab and see the previous tab with home page</a:t>
            </a:r>
          </a:p>
          <a:p>
            <a:r>
              <a:rPr lang="en-US" dirty="0"/>
              <a:t>Reloading the home page is faster than average</a:t>
            </a:r>
            <a:br>
              <a:rPr lang="en-US" dirty="0"/>
            </a:br>
            <a:r>
              <a:rPr lang="en-US" dirty="0"/>
              <a:t>page due to caching effects (e.g., images cached),</a:t>
            </a:r>
            <a:br>
              <a:rPr lang="en-US" dirty="0"/>
            </a:br>
            <a:r>
              <a:rPr lang="en-US" dirty="0"/>
              <a:t>and treatment has fewer of these loads, so</a:t>
            </a:r>
            <a:br>
              <a:rPr lang="en-US" dirty="0"/>
            </a:br>
            <a:r>
              <a:rPr lang="en-US" dirty="0"/>
              <a:t>it looks …slower by metrics (it’s actually faster!)</a:t>
            </a:r>
          </a:p>
          <a:p>
            <a:r>
              <a:rPr lang="en-US" dirty="0"/>
              <a:t>Any ratio metric (click-through) suffers from this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99B89-F356-45C1-B1E7-1EAB1A2A8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Ronny Kohavi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10270-1F00-4D9A-B34F-6B06563B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596D4F-23C1-458A-8552-B354D4C13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260" y="3742660"/>
            <a:ext cx="5987739" cy="31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EE69A-2FB5-48AD-81FF-B55E6BFB7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Novelty Effects and Twyman’s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EF5E7-ED72-4997-A4F3-886195D90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69" y="1804106"/>
            <a:ext cx="11227324" cy="4378713"/>
          </a:xfrm>
        </p:spPr>
        <p:txBody>
          <a:bodyPr>
            <a:normAutofit/>
          </a:bodyPr>
          <a:lstStyle/>
          <a:p>
            <a:r>
              <a:rPr lang="en-US" dirty="0"/>
              <a:t>Experiment changed Outlook.com link (left) to Mail app </a:t>
            </a:r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r>
              <a:rPr lang="en-US" dirty="0"/>
              <a:t>Result: 28% increase in the number of clicks on the button.</a:t>
            </a:r>
            <a:br>
              <a:rPr lang="en-US" dirty="0"/>
            </a:br>
            <a:r>
              <a:rPr lang="en-US" dirty="0"/>
              <a:t>Even better: 27% increase in the number of clicks on the button adjacent to the mail button. </a:t>
            </a:r>
          </a:p>
          <a:p>
            <a:r>
              <a:rPr lang="en-US" dirty="0"/>
              <a:t>Celebrate?  NO!  Remember Twyman</a:t>
            </a:r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Twyman’s Law</a:t>
            </a:r>
            <a:r>
              <a:rPr lang="en-US" dirty="0"/>
              <a:t>: </a:t>
            </a:r>
            <a:r>
              <a:rPr lang="en-US" i="1" dirty="0"/>
              <a:t>Any figure that looks interesting or different is usually wrong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61581-7A62-4F6F-ABFC-BA3A92F4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Ronny Kohavi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910C2-9B52-45BE-A870-FBF26A69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9AD401-A3DA-4F56-A137-C168723402BD}"/>
              </a:ext>
            </a:extLst>
          </p:cNvPr>
          <p:cNvGrpSpPr/>
          <p:nvPr/>
        </p:nvGrpSpPr>
        <p:grpSpPr>
          <a:xfrm>
            <a:off x="6801483" y="2339572"/>
            <a:ext cx="4085345" cy="1292347"/>
            <a:chOff x="1526878" y="2283128"/>
            <a:chExt cx="4085345" cy="129234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A461940-5138-47BB-A616-571ADE2CD1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60699" b="71504"/>
            <a:stretch/>
          </p:blipFill>
          <p:spPr>
            <a:xfrm>
              <a:off x="1526878" y="2283128"/>
              <a:ext cx="4085345" cy="1196349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2AE063D-939E-4B8D-AF30-6DAC7E48325B}"/>
                </a:ext>
              </a:extLst>
            </p:cNvPr>
            <p:cNvSpPr/>
            <p:nvPr/>
          </p:nvSpPr>
          <p:spPr>
            <a:xfrm>
              <a:off x="1526878" y="2881302"/>
              <a:ext cx="823212" cy="69417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FAC86D-CF29-4803-92D2-06F0249603B6}"/>
              </a:ext>
            </a:extLst>
          </p:cNvPr>
          <p:cNvGrpSpPr/>
          <p:nvPr/>
        </p:nvGrpSpPr>
        <p:grpSpPr>
          <a:xfrm>
            <a:off x="1284168" y="2339572"/>
            <a:ext cx="4570765" cy="1193883"/>
            <a:chOff x="5898399" y="2347543"/>
            <a:chExt cx="4570765" cy="11938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16199F1-2DEA-469C-AAD6-DB4420337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1" r="21307" b="69185"/>
            <a:stretch/>
          </p:blipFill>
          <p:spPr>
            <a:xfrm>
              <a:off x="5898399" y="2347543"/>
              <a:ext cx="4570765" cy="1097280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4387B40-B80B-43CC-8E45-BB29F39A8A35}"/>
                </a:ext>
              </a:extLst>
            </p:cNvPr>
            <p:cNvSpPr/>
            <p:nvPr/>
          </p:nvSpPr>
          <p:spPr>
            <a:xfrm>
              <a:off x="5997367" y="2696766"/>
              <a:ext cx="1223039" cy="8446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780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F4C4E-A998-4AE4-BDA3-DEAE9E272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69" y="286603"/>
            <a:ext cx="11227324" cy="911882"/>
          </a:xfrm>
        </p:spPr>
        <p:txBody>
          <a:bodyPr/>
          <a:lstStyle/>
          <a:p>
            <a:r>
              <a:rPr lang="en-US" dirty="0"/>
              <a:t>Novelty Effect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709DC-C3F0-48A7-A1EC-11DD6B173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69" y="1893211"/>
            <a:ext cx="11227324" cy="4378713"/>
          </a:xfrm>
        </p:spPr>
        <p:txBody>
          <a:bodyPr/>
          <a:lstStyle/>
          <a:p>
            <a:r>
              <a:rPr lang="en-US" dirty="0"/>
              <a:t>Graph over time showed dramatically diminishing delta </a:t>
            </a:r>
          </a:p>
          <a:p>
            <a:r>
              <a:rPr lang="en-US" dirty="0"/>
              <a:t>Users were confused, repeatedly clicked on icon and nearby icon.</a:t>
            </a:r>
            <a:br>
              <a:rPr lang="en-US" dirty="0"/>
            </a:br>
            <a:r>
              <a:rPr lang="en-US" dirty="0"/>
              <a:t>They were expecting outlook web site, and the mail app popped up.</a:t>
            </a:r>
          </a:p>
          <a:p>
            <a:r>
              <a:rPr lang="en-US" dirty="0"/>
              <a:t>Learned not to click: Proportion of users clicking on the whole stripe was down</a:t>
            </a:r>
          </a:p>
          <a:p>
            <a:r>
              <a:rPr lang="en-US" dirty="0"/>
              <a:t>Lesson: </a:t>
            </a:r>
          </a:p>
          <a:p>
            <a:pPr lvl="1"/>
            <a:r>
              <a:rPr lang="en-US" dirty="0"/>
              <a:t>We are biased to celebrate good results and investigate</a:t>
            </a:r>
            <a:br>
              <a:rPr lang="en-US" dirty="0"/>
            </a:br>
            <a:r>
              <a:rPr lang="en-US" dirty="0"/>
              <a:t>bad results</a:t>
            </a:r>
          </a:p>
          <a:p>
            <a:pPr lvl="1"/>
            <a:r>
              <a:rPr lang="en-US" dirty="0"/>
              <a:t>Remember Twyman’s law, especially if results look</a:t>
            </a:r>
            <a:br>
              <a:rPr lang="en-US" dirty="0"/>
            </a:br>
            <a:r>
              <a:rPr lang="en-US" dirty="0"/>
              <a:t>Too-Good-To-Be-True™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BE181-A132-4FFC-949F-5A9052F1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629637A9-119A-49DA-BD12-AAC58B377D8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2" name="picture">
            <a:extLst>
              <a:ext uri="{FF2B5EF4-FFF2-40B4-BE49-F238E27FC236}">
                <a16:creationId xmlns:a16="http://schemas.microsoft.com/office/drawing/2014/main" id="{2A313E78-7AC5-474B-9102-B35399F321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56" y="3679370"/>
            <a:ext cx="5301343" cy="31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6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69" y="286603"/>
            <a:ext cx="11227324" cy="96719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Std-dev of Ratio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169" y="1497204"/>
            <a:ext cx="11227324" cy="4584000"/>
          </a:xfrm>
        </p:spPr>
        <p:txBody>
          <a:bodyPr>
            <a:normAutofit/>
          </a:bodyPr>
          <a:lstStyle/>
          <a:p>
            <a:r>
              <a:rPr lang="en-US" dirty="0"/>
              <a:t>For computing p-values, we need the standard deviation of the mean of the OEC</a:t>
            </a:r>
            <a:br>
              <a:rPr lang="en-US" dirty="0"/>
            </a:br>
            <a:r>
              <a:rPr lang="en-US" dirty="0"/>
              <a:t>(for each variant, or for the delta)</a:t>
            </a:r>
          </a:p>
          <a:p>
            <a:r>
              <a:rPr lang="en-US" dirty="0"/>
              <a:t>Classically, this is simply </a:t>
            </a:r>
          </a:p>
          <a:p>
            <a:r>
              <a:rPr lang="en-US" dirty="0"/>
              <a:t>Key assumption: The </a:t>
            </a:r>
            <a:r>
              <a:rPr lang="en-US" dirty="0" err="1"/>
              <a:t>Y_i</a:t>
            </a:r>
            <a:r>
              <a:rPr lang="en-US" dirty="0"/>
              <a:t> are </a:t>
            </a:r>
            <a:r>
              <a:rPr lang="en-US" dirty="0" err="1"/>
              <a:t>i.i.d</a:t>
            </a:r>
            <a:r>
              <a:rPr lang="en-US" dirty="0"/>
              <a:t>. (independently and identically distributed) or at least uncorrelated.</a:t>
            </a:r>
          </a:p>
          <a:p>
            <a:r>
              <a:rPr lang="en-US" dirty="0"/>
              <a:t>For ratio metrics, such as click-through (total clicks / total page views), the </a:t>
            </a:r>
            <a:br>
              <a:rPr lang="en-US" dirty="0"/>
            </a:br>
            <a:r>
              <a:rPr lang="en-US" dirty="0"/>
              <a:t>assumption does not hold if randomization is done by user</a:t>
            </a:r>
          </a:p>
          <a:p>
            <a:r>
              <a:rPr lang="en-US" dirty="0"/>
              <a:t>Bootstrap or the Delta Method has to be used to compute the std-dev</a:t>
            </a:r>
          </a:p>
          <a:p>
            <a:r>
              <a:rPr lang="en-US" dirty="0"/>
              <a:t>How bad is it if we use the naïve approach?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A81163F-052A-45EC-8455-FB89072B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54540" y="6380362"/>
            <a:ext cx="837460" cy="382069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@</a:t>
            </a:r>
            <a:r>
              <a:rPr lang="en-US" dirty="0" err="1"/>
              <a:t>RonnyK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82968-3135-4C22-8FA6-71698942B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601" y="2285383"/>
            <a:ext cx="2514286" cy="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4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69" y="286603"/>
            <a:ext cx="11227324" cy="96719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Std-dev of Ratio Metrics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169" y="1497204"/>
            <a:ext cx="11227324" cy="13618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P-value distribution for metrics in A/A tests should be uniform</a:t>
            </a:r>
          </a:p>
          <a:p>
            <a:r>
              <a:rPr lang="en-US" dirty="0"/>
              <a:t>Do 1,000 A/A tests, and check if the distribution is uniform</a:t>
            </a:r>
          </a:p>
          <a:p>
            <a:r>
              <a:rPr lang="en-US" dirty="0"/>
              <a:t>Left: Naïve approach; right computed with delta method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8"/>
              <p:cNvGraphicFramePr/>
              <p:nvPr/>
            </p:nvGraphicFramePr>
            <p:xfrm>
              <a:off x="838200" y="2844800"/>
              <a:ext cx="4943474" cy="34671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9" name="Chart 8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00" y="2844800"/>
                <a:ext cx="4943474" cy="3467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Chart 9"/>
              <p:cNvGraphicFramePr/>
              <p:nvPr/>
            </p:nvGraphicFramePr>
            <p:xfrm>
              <a:off x="6275915" y="2859087"/>
              <a:ext cx="4924425" cy="345281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0" name="Chart 9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5915" y="2859087"/>
                <a:ext cx="4924425" cy="3452813"/>
              </a:xfrm>
              <a:prstGeom prst="rect">
                <a:avLst/>
              </a:prstGeom>
            </p:spPr>
          </p:pic>
        </mc:Fallback>
      </mc:AlternateContent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A81163F-052A-45EC-8455-FB89072B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54540" y="6380362"/>
            <a:ext cx="837460" cy="382069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@</a:t>
            </a:r>
            <a:r>
              <a:rPr lang="en-US" dirty="0" err="1"/>
              <a:t>RonnyK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9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158C-B365-465F-87DC-4159AB62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-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43E1B-04E6-45A8-8752-20AEC89D2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69" y="1321079"/>
            <a:ext cx="11227324" cy="52503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What are some of the most important changes in online A/B experimentation </a:t>
            </a:r>
          </a:p>
          <a:p>
            <a:r>
              <a:rPr lang="en-US" dirty="0"/>
              <a:t>Trustworthiness – the first word in the title of our book</a:t>
            </a:r>
          </a:p>
          <a:p>
            <a:pPr lvl="1"/>
            <a:r>
              <a:rPr lang="en-US" dirty="0"/>
              <a:t> Critical checks to address flawed execution</a:t>
            </a:r>
            <a:br>
              <a:rPr lang="en-US" dirty="0"/>
            </a:br>
            <a:r>
              <a:rPr lang="en-US" dirty="0"/>
              <a:t> Example: Sample-ratio-mismatch, correct confidence intervals/p-values (CTR, rare-events, outliers)</a:t>
            </a:r>
          </a:p>
          <a:p>
            <a:pPr lvl="1"/>
            <a:r>
              <a:rPr lang="en-US" dirty="0"/>
              <a:t> Use of A/A tests to detect issues</a:t>
            </a:r>
          </a:p>
          <a:p>
            <a:r>
              <a:rPr lang="en-US" dirty="0"/>
              <a:t>Culture – ideal: test everything</a:t>
            </a:r>
          </a:p>
          <a:p>
            <a:pPr lvl="1"/>
            <a:r>
              <a:rPr lang="en-US" dirty="0"/>
              <a:t>Config is code</a:t>
            </a:r>
          </a:p>
          <a:p>
            <a:r>
              <a:rPr lang="en-US" dirty="0"/>
              <a:t>Concurrency – support for running concurrent experiments with critical safety</a:t>
            </a:r>
          </a:p>
          <a:p>
            <a:pPr lvl="1"/>
            <a:r>
              <a:rPr lang="en-US" dirty="0"/>
              <a:t>Prevention – warn about the same parameters modified in concurrent experiments</a:t>
            </a:r>
          </a:p>
          <a:p>
            <a:pPr lvl="1"/>
            <a:r>
              <a:rPr lang="en-US" dirty="0"/>
              <a:t>Detection – detect interacting experiments and improve prevention</a:t>
            </a:r>
          </a:p>
          <a:p>
            <a:r>
              <a:rPr lang="en-US" dirty="0"/>
              <a:t>Automated segments of interest – provide slice &amp; dice capability, then automatically tell experimenters about interesting combinations, correcting for multiple-testing</a:t>
            </a:r>
          </a:p>
          <a:p>
            <a:r>
              <a:rPr lang="en-US" dirty="0"/>
              <a:t>Near-real-time experimentation </a:t>
            </a:r>
          </a:p>
          <a:p>
            <a:pPr lvl="1"/>
            <a:r>
              <a:rPr lang="en-US" dirty="0"/>
              <a:t>Support for experiment ramp-up and auto-abort.  Don’t allow issues to become sev-0/1</a:t>
            </a:r>
          </a:p>
          <a:p>
            <a:pPr lvl="1"/>
            <a:r>
              <a:rPr lang="en-US" dirty="0"/>
              <a:t>Early in the life of an experiment, check every 15 minutes</a:t>
            </a:r>
          </a:p>
          <a:p>
            <a:r>
              <a:rPr lang="en-US" dirty="0"/>
              <a:t>Statistical power – metric variations, CUPED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E48AD-21D8-4C54-AC85-363099B68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@RonnyK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AB919-A048-4B34-AC9E-8B9E5081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1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54924-EF94-47A5-A9EB-5AAB70F4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-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9DD4C-55BA-4617-9D7D-5BDC841B2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 you build a culture of experimentation in a business / team?</a:t>
            </a:r>
          </a:p>
          <a:p>
            <a:r>
              <a:rPr lang="en-US" dirty="0"/>
              <a:t> Pick a “beachhead“ to prove value.  Should have the following characteristics</a:t>
            </a:r>
          </a:p>
          <a:p>
            <a:pPr lvl="1"/>
            <a:r>
              <a:rPr lang="en-US" dirty="0"/>
              <a:t>Agile – development cycle must be agile, shipping often (web site, service).</a:t>
            </a:r>
            <a:br>
              <a:rPr lang="en-US" dirty="0"/>
            </a:br>
            <a:r>
              <a:rPr lang="en-US" dirty="0"/>
              <a:t>Harder in client applications (Office clients, mobile apps requiring 2-week approvals), OS (e.g., windows)</a:t>
            </a:r>
          </a:p>
          <a:p>
            <a:pPr lvl="1"/>
            <a:r>
              <a:rPr lang="en-US" dirty="0"/>
              <a:t>Believable OEC can be derived (tenet 1 in the book)</a:t>
            </a:r>
          </a:p>
          <a:p>
            <a:pPr lvl="1"/>
            <a:r>
              <a:rPr lang="en-US" dirty="0"/>
              <a:t>Exec support to try – invest in experimentation infrastructure (tenet 2 in the book)</a:t>
            </a:r>
          </a:p>
          <a:p>
            <a:pPr lvl="1"/>
            <a:r>
              <a:rPr lang="en-US" dirty="0"/>
              <a:t>Humble – org is willing to evaluate ideas and be wrong most of the time (tenet 3 in the book)</a:t>
            </a:r>
          </a:p>
          <a:p>
            <a:r>
              <a:rPr lang="en-US" dirty="0"/>
              <a:t> Generate surprising results, share widely</a:t>
            </a:r>
          </a:p>
          <a:p>
            <a:r>
              <a:rPr lang="en-US" dirty="0"/>
              <a:t> Address pain points: for Microsoft Office, addressing “safe velocity” or “safe deployments” through near-real-time experimentation was critical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04370-E945-4C97-A16A-1FC04D04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@RonnyK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AD77B-FCED-431A-B623-45E0B15F0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74F70-E831-4591-848E-41BC96F8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– Institutional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C432A-365C-46B7-8F54-846E6F817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How do we share learnings across orgs</a:t>
            </a:r>
          </a:p>
          <a:p>
            <a:r>
              <a:rPr lang="en-US" dirty="0"/>
              <a:t> Hard problem to automate</a:t>
            </a:r>
          </a:p>
          <a:p>
            <a:r>
              <a:rPr lang="en-US" dirty="0"/>
              <a:t> Give talks about surprising results</a:t>
            </a:r>
            <a:br>
              <a:rPr lang="en-US" dirty="0"/>
            </a:br>
            <a:r>
              <a:rPr lang="en-US" dirty="0"/>
              <a:t> (e.g., we did quarterly 5 best experiments across Microsoft).</a:t>
            </a:r>
            <a:br>
              <a:rPr lang="en-US" dirty="0"/>
            </a:br>
            <a:r>
              <a:rPr lang="en-US" dirty="0"/>
              <a:t>Make it easy to go back and see these for the last few years.</a:t>
            </a:r>
          </a:p>
          <a:p>
            <a:r>
              <a:rPr lang="en-US" dirty="0"/>
              <a:t> Make it easy to “document” the experiment and results</a:t>
            </a:r>
          </a:p>
          <a:p>
            <a:pPr lvl="1"/>
            <a:r>
              <a:rPr lang="en-US" dirty="0"/>
              <a:t>Hypothesis?  Specific differences between variants</a:t>
            </a:r>
          </a:p>
          <a:p>
            <a:pPr lvl="1"/>
            <a:r>
              <a:rPr lang="en-US" dirty="0"/>
              <a:t>Screen shots highlighting differences</a:t>
            </a:r>
          </a:p>
          <a:p>
            <a:pPr lvl="1"/>
            <a:r>
              <a:rPr lang="en-US" dirty="0"/>
              <a:t>Definitive scorecard from which decision was made </a:t>
            </a:r>
            <a:br>
              <a:rPr lang="en-US" dirty="0"/>
            </a:br>
            <a:r>
              <a:rPr lang="en-US" dirty="0"/>
              <a:t>(some experiments generate dozens: dates, triggered/untriggered, segments) </a:t>
            </a:r>
          </a:p>
          <a:p>
            <a:pPr lvl="1"/>
            <a:r>
              <a:rPr lang="en-US" dirty="0"/>
              <a:t>Search (by name, keyword, date-range, impact)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C541B-35CF-499A-A3A8-CEFF81D9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@RonnyK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BF858-B8C7-4A97-90F1-70A5E091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D816A-A2D1-470E-BEE5-FD0051CD7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Q&amp;A: Experiment Experts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0CE77-6173-4733-BD1E-F089EA31E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" y="1308510"/>
            <a:ext cx="11495925" cy="55155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How do we quantify the impact of these champions, science-deliverables and that of an experimentation platform to the eco-system?</a:t>
            </a:r>
          </a:p>
          <a:p>
            <a:pPr marL="457200" indent="-457200"/>
            <a:r>
              <a:rPr lang="en-US" dirty="0"/>
              <a:t>See </a:t>
            </a:r>
            <a:r>
              <a:rPr lang="en-US" dirty="0">
                <a:hlinkClick r:id="rId2"/>
              </a:rPr>
              <a:t>https://bit.ly/OCESummit1</a:t>
            </a:r>
            <a:r>
              <a:rPr lang="en-US" dirty="0"/>
              <a:t>.  </a:t>
            </a:r>
            <a:br>
              <a:rPr lang="en-US" dirty="0"/>
            </a:br>
            <a:r>
              <a:rPr lang="en-US" dirty="0"/>
              <a:t>Most companies have </a:t>
            </a:r>
            <a:r>
              <a:rPr lang="en-US" i="1" dirty="0"/>
              <a:t>some </a:t>
            </a:r>
            <a:r>
              <a:rPr lang="en-US" dirty="0"/>
              <a:t>attempt to improve experimentation</a:t>
            </a:r>
          </a:p>
          <a:p>
            <a:pPr marL="612648" lvl="1" indent="-457200"/>
            <a:r>
              <a:rPr lang="en-US" dirty="0"/>
              <a:t>Amazon: Weblab Bar Raisers</a:t>
            </a:r>
          </a:p>
          <a:p>
            <a:pPr marL="612648" lvl="1" indent="-457200"/>
            <a:r>
              <a:rPr lang="en-US" dirty="0"/>
              <a:t>Booking.com: Experimentation Ambassadors</a:t>
            </a:r>
          </a:p>
          <a:p>
            <a:pPr marL="612648" lvl="1" indent="-457200"/>
            <a:r>
              <a:rPr lang="en-US" dirty="0"/>
              <a:t>Booking.com: Peer review program</a:t>
            </a:r>
          </a:p>
          <a:p>
            <a:pPr marL="612648" lvl="1" indent="-457200"/>
            <a:r>
              <a:rPr lang="en-US" dirty="0"/>
              <a:t>Google: Just-in-time Education Mode</a:t>
            </a:r>
          </a:p>
          <a:p>
            <a:pPr marL="612648" lvl="1" indent="-457200"/>
            <a:r>
              <a:rPr lang="en-US" dirty="0"/>
              <a:t>Microsoft: Center of Excellence</a:t>
            </a:r>
          </a:p>
          <a:p>
            <a:pPr marL="612648" lvl="1" indent="-457200"/>
            <a:r>
              <a:rPr lang="en-US" dirty="0"/>
              <a:t>Twitter: Experiment Shepherds</a:t>
            </a:r>
          </a:p>
          <a:p>
            <a:pPr marL="612648" lvl="1" indent="-457200"/>
            <a:r>
              <a:rPr lang="en-US" dirty="0"/>
              <a:t>Yandex: Experts on Experimentation</a:t>
            </a:r>
          </a:p>
          <a:p>
            <a:pPr marL="457200" indent="-457200"/>
            <a:r>
              <a:rPr lang="en-US" dirty="0"/>
              <a:t>It boils down to trust in the results. </a:t>
            </a:r>
            <a:br>
              <a:rPr lang="en-US" dirty="0"/>
            </a:br>
            <a:r>
              <a:rPr lang="en-US" dirty="0"/>
              <a:t>If you find that deep dives by experts invalidate results, you need to do more.</a:t>
            </a:r>
            <a:br>
              <a:rPr lang="en-US" dirty="0"/>
            </a:br>
            <a:r>
              <a:rPr lang="en-US" dirty="0"/>
              <a:t>If you find that replication runs fail (a key tool)…</a:t>
            </a:r>
            <a:br>
              <a:rPr lang="en-US" dirty="0"/>
            </a:br>
            <a:r>
              <a:rPr lang="en-US" dirty="0"/>
              <a:t>More important, you need the experimentation platform to do more automated checks</a:t>
            </a:r>
          </a:p>
          <a:p>
            <a:pPr marL="457200" indent="-45720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AACFA-EAAA-4D48-AFA7-66D30608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@RonnyK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FC821-512B-47FF-9BDB-F7C89195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32148-614B-4F13-AE3D-B88B8F55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– OEC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89D46-658E-48E6-BB1D-4745BCF0B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How much of the OEC is leadership driven vs. science-driven</a:t>
            </a:r>
          </a:p>
          <a:p>
            <a:r>
              <a:rPr lang="en-US" dirty="0"/>
              <a:t> I don’t believe that’s an OR (or vs.)</a:t>
            </a:r>
          </a:p>
          <a:p>
            <a:r>
              <a:rPr lang="en-US" dirty="0"/>
              <a:t> Leaders define the strategy.</a:t>
            </a:r>
            <a:br>
              <a:rPr lang="en-US" dirty="0"/>
            </a:br>
            <a:r>
              <a:rPr lang="en-US" dirty="0"/>
              <a:t> The OEC should be our best attempt at quantifying progress on the strategy</a:t>
            </a:r>
          </a:p>
          <a:p>
            <a:r>
              <a:rPr lang="en-US" dirty="0"/>
              <a:t> The tradeoffs are hard (see Chapter 6 in book):</a:t>
            </a:r>
          </a:p>
          <a:p>
            <a:pPr lvl="1"/>
            <a:r>
              <a:rPr lang="en-US" dirty="0"/>
              <a:t>Short-term metrics need to be used, but our goal is to commonly to predict long-term value</a:t>
            </a:r>
          </a:p>
          <a:p>
            <a:pPr lvl="1"/>
            <a:r>
              <a:rPr lang="en-US" dirty="0"/>
              <a:t>Simpler is better.   The OEC should be understood and broadly accepted</a:t>
            </a:r>
          </a:p>
          <a:p>
            <a:pPr lvl="1"/>
            <a:r>
              <a:rPr lang="en-US" dirty="0"/>
              <a:t>Stable.  It can’t be overly specific, requiring modifications for new features</a:t>
            </a:r>
          </a:p>
          <a:p>
            <a:pPr lvl="1"/>
            <a:r>
              <a:rPr lang="en-US" dirty="0"/>
              <a:t>Resistant to gaming.  If you can do obviously bad things and improve the OEC, it’s not a good OEC.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B2315-1383-4F0A-877A-215EA17F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@RonnyK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762A5-6022-4BC2-9907-B2468327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0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Life of a Great Idea – True Bing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259" y="1308511"/>
            <a:ext cx="11570306" cy="4730343"/>
          </a:xfrm>
        </p:spPr>
        <p:txBody>
          <a:bodyPr/>
          <a:lstStyle/>
          <a:p>
            <a:r>
              <a:rPr lang="en-US" dirty="0"/>
              <a:t>An idea was proposed several years ago to change the way ad titles were displayed on Bing</a:t>
            </a:r>
          </a:p>
          <a:p>
            <a:r>
              <a:rPr lang="en-US" dirty="0"/>
              <a:t>Move ad text to the title line to make it longer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4509"/>
            <a:ext cx="5922873" cy="36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130" y="2794509"/>
            <a:ext cx="5844870" cy="36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35831" y="60946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80127" y="2369647"/>
            <a:ext cx="257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– Existing Display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89426" y="2363709"/>
            <a:ext cx="456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Treatment – new idea called Long Ad Titles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797649" y="4009849"/>
            <a:ext cx="5778315" cy="8165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79231" y="5333999"/>
            <a:ext cx="2196478" cy="326821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50277" y="4672986"/>
            <a:ext cx="2063261" cy="324698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187008" y="5223165"/>
            <a:ext cx="6082556" cy="2759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8575964" y="3816766"/>
            <a:ext cx="2327563" cy="339598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099792" y="5019251"/>
            <a:ext cx="2749701" cy="31474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609A7921-F5E3-45DE-975A-EFAFEF8B3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54540" y="6571397"/>
            <a:ext cx="837460" cy="203136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@RonnyK</a:t>
            </a:r>
          </a:p>
        </p:txBody>
      </p:sp>
    </p:spTree>
    <p:extLst>
      <p:ext uri="{BB962C8B-B14F-4D97-AF65-F5344CB8AC3E}">
        <p14:creationId xmlns:p14="http://schemas.microsoft.com/office/powerpoint/2010/main" val="1910221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C3863-5584-4879-BFAF-DBC60CBC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– OEC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8FEC0-9516-481E-8067-4E7CE7EC8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Did the OEC change over the course of 10 years that you were in Microsoft? </a:t>
            </a:r>
          </a:p>
          <a:p>
            <a:r>
              <a:rPr lang="en-US" dirty="0"/>
              <a:t> Of course.  You *want* to update the OEC as you improve understanding</a:t>
            </a:r>
          </a:p>
          <a:p>
            <a:r>
              <a:rPr lang="en-US" dirty="0"/>
              <a:t> Bing was the best example: OEC updated every year.</a:t>
            </a:r>
            <a:br>
              <a:rPr lang="en-US" dirty="0"/>
            </a:br>
            <a:r>
              <a:rPr lang="en-US" dirty="0"/>
              <a:t> Strong effort over multiple months to evaluate new ideas for the OEC, back-test them against many prior experiments</a:t>
            </a:r>
          </a:p>
          <a:p>
            <a:r>
              <a:rPr lang="en-US" dirty="0"/>
              <a:t>Most common evolution</a:t>
            </a:r>
          </a:p>
          <a:p>
            <a:pPr lvl="1"/>
            <a:r>
              <a:rPr lang="en-US" dirty="0"/>
              <a:t>Start simple: revenue-related (e.g., purchase – indicator or actual revenue, add-to-cart, click)</a:t>
            </a:r>
          </a:p>
          <a:p>
            <a:pPr lvl="1"/>
            <a:r>
              <a:rPr lang="en-US" dirty="0"/>
              <a:t>Adjust for long-term impact: returns/cancellations, user satisfaction (e.g., rating, </a:t>
            </a:r>
            <a:r>
              <a:rPr lang="en-US" dirty="0" err="1"/>
              <a:t>quickback</a:t>
            </a:r>
            <a:r>
              <a:rPr lang="en-US" dirty="0"/>
              <a:t> in </a:t>
            </a:r>
            <a:r>
              <a:rPr lang="en-US" dirty="0" err="1"/>
              <a:t>seach</a:t>
            </a:r>
            <a:r>
              <a:rPr lang="en-US" dirty="0"/>
              <a:t>).</a:t>
            </a:r>
            <a:br>
              <a:rPr lang="en-US" dirty="0"/>
            </a:br>
            <a:r>
              <a:rPr lang="en-US" dirty="0"/>
              <a:t>Simple example: e-mail/notifications – must consider unsubscribes (significant customer value lost if you can no longer send emails/notifications)</a:t>
            </a:r>
          </a:p>
          <a:p>
            <a:r>
              <a:rPr lang="en-US" dirty="0"/>
              <a:t> Big reason to change the OEC: strategic change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E04F7-8E17-41CB-8D78-8A5C5DAD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@RonnyK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210F9-CE30-4DC2-BB8B-0F8F84D8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DAFC-64D6-4528-A356-5678DE53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– OEC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DC54F-CA00-4C27-9F76-90E66A14B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68" y="1321080"/>
            <a:ext cx="11386951" cy="47250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How do you handle trade offs among key metrics </a:t>
            </a:r>
          </a:p>
          <a:p>
            <a:r>
              <a:rPr lang="en-US" dirty="0"/>
              <a:t> Ideally translate everything to long-term dollars (e.g., customer-lifetime-value)</a:t>
            </a:r>
          </a:p>
          <a:p>
            <a:r>
              <a:rPr lang="en-US" dirty="0"/>
              <a:t> Email/notifications example: estimate lost value due to unsubscribes.</a:t>
            </a:r>
            <a:br>
              <a:rPr lang="en-US" dirty="0"/>
            </a:br>
            <a:r>
              <a:rPr lang="en-US" dirty="0"/>
              <a:t> Can lead to interesting features, such as: unsubscribe from X (not all emails/notifications)</a:t>
            </a:r>
          </a:p>
          <a:p>
            <a:r>
              <a:rPr lang="en-US" dirty="0"/>
              <a:t> Start by putting lower/upper-bounds, if it’s borderline, do deep dives.</a:t>
            </a:r>
            <a:br>
              <a:rPr lang="en-US" dirty="0"/>
            </a:br>
            <a:r>
              <a:rPr lang="en-US" dirty="0"/>
              <a:t> Refine over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7D928-A80F-4213-B68D-4B9090E2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@RonnyK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52205-68C1-4D9A-86DD-CD5AAC8F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97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73E53-BCA9-4897-88C5-3F012E9C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– Experimentation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942A3-FB11-4CB4-B091-4D7F08FEC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69" y="1321079"/>
            <a:ext cx="11227324" cy="5441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do you scale experimentation? </a:t>
            </a:r>
          </a:p>
          <a:p>
            <a:r>
              <a:rPr lang="en-US" dirty="0"/>
              <a:t> Think about lowering the marginal cost of running and analyzing experiments </a:t>
            </a:r>
          </a:p>
          <a:p>
            <a:r>
              <a:rPr lang="en-US" dirty="0"/>
              <a:t> Initially expert data scientists help analyze each experiment</a:t>
            </a:r>
          </a:p>
          <a:p>
            <a:r>
              <a:rPr lang="en-US" dirty="0"/>
              <a:t> Goal for experimentation platform team: put the data scientists out of a job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 Automate more and more of the repetitive boring stuff, leaving the data scientists to do more interesting stuff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Automate checks like SRM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Build tools to help find the reason for SRM – huge time investment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Automated drill-downs: report segments of interest – heterogeneous treatment effects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Address experiment lifecycle – code cleanup after experiment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Triggering / filtering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Logging reliability (e.g., click logging is usually lossy, crashes)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Institutional memory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E461F-3882-4FAE-ADA6-0733131F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@RonnyK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FE29A-1EFF-49EB-9085-FE215E8B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5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5D86F-8ABF-4547-9891-9FAE8279D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– Mobile and Offline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B179A-DFFA-4DC6-9D8F-1F16F0E7A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Did you have experiments running on devices (mobile apps, and physical devices) that were not always online? How did you combat challenges that were unique to that space?</a:t>
            </a:r>
          </a:p>
          <a:p>
            <a:r>
              <a:rPr lang="en-US" dirty="0"/>
              <a:t> Office 365 runs as desktop client and on mobile devices.</a:t>
            </a:r>
            <a:br>
              <a:rPr lang="en-US" dirty="0"/>
            </a:br>
            <a:r>
              <a:rPr lang="en-US" dirty="0"/>
              <a:t> Monthly releases have hundreds of features run as experiments</a:t>
            </a:r>
          </a:p>
          <a:p>
            <a:r>
              <a:rPr lang="en-US" dirty="0"/>
              <a:t> Key ideas</a:t>
            </a:r>
          </a:p>
          <a:p>
            <a:pPr lvl="1"/>
            <a:r>
              <a:rPr lang="en-US" dirty="0"/>
              <a:t> Provide library to enable experimentation and handle assignments</a:t>
            </a:r>
          </a:p>
          <a:p>
            <a:pPr lvl="1"/>
            <a:r>
              <a:rPr lang="en-US" dirty="0"/>
              <a:t> Cache assignment for offline scenarios</a:t>
            </a:r>
          </a:p>
          <a:p>
            <a:pPr lvl="1"/>
            <a:r>
              <a:rPr lang="en-US" dirty="0"/>
              <a:t> Safety: disable features that cause crashes (even when offline)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2192A-656D-4F21-9AD5-6AE3FA866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@RonnyK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0ADA2-BA3F-432A-93F7-9398C69D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169" y="1321080"/>
            <a:ext cx="11227324" cy="5080246"/>
          </a:xfrm>
        </p:spPr>
        <p:txBody>
          <a:bodyPr>
            <a:normAutofit/>
          </a:bodyPr>
          <a:lstStyle/>
          <a:p>
            <a:r>
              <a:rPr lang="en-US" dirty="0"/>
              <a:t>Think about the </a:t>
            </a:r>
            <a:r>
              <a:rPr lang="en-US" dirty="0">
                <a:solidFill>
                  <a:srgbClr val="00B050"/>
                </a:solidFill>
              </a:rPr>
              <a:t>OEC</a:t>
            </a:r>
            <a:r>
              <a:rPr lang="en-US" dirty="0"/>
              <a:t>. Make sure the org agrees </a:t>
            </a:r>
            <a:r>
              <a:rPr lang="en-US" b="1" dirty="0"/>
              <a:t>what</a:t>
            </a:r>
            <a:r>
              <a:rPr lang="en-US" dirty="0"/>
              <a:t> to optimize</a:t>
            </a:r>
          </a:p>
          <a:p>
            <a:r>
              <a:rPr lang="en-US" dirty="0"/>
              <a:t>It is hard to assess the value of ideas</a:t>
            </a:r>
          </a:p>
          <a:p>
            <a:pPr marL="685800" lvl="1" indent="-342900"/>
            <a:r>
              <a:rPr lang="en-US" sz="2400" dirty="0"/>
              <a:t>Listen to your customers – </a:t>
            </a:r>
            <a:r>
              <a:rPr lang="en-US" sz="2400" dirty="0">
                <a:solidFill>
                  <a:srgbClr val="00B050"/>
                </a:solidFill>
              </a:rPr>
              <a:t>Get the data</a:t>
            </a:r>
          </a:p>
          <a:p>
            <a:pPr marL="685800" lvl="1" indent="-342900"/>
            <a:r>
              <a:rPr lang="en-US" sz="2400" dirty="0">
                <a:solidFill>
                  <a:srgbClr val="00B050"/>
                </a:solidFill>
              </a:rPr>
              <a:t>Prepare to be humbled</a:t>
            </a:r>
            <a:r>
              <a:rPr lang="en-US" sz="2400" dirty="0"/>
              <a:t>: data trumps intuition.  Cultural challenges. </a:t>
            </a:r>
            <a:endParaRPr lang="en-US" dirty="0"/>
          </a:p>
          <a:p>
            <a:pPr marL="174625" indent="-174625"/>
            <a:r>
              <a:rPr lang="en-US" dirty="0"/>
              <a:t>Compute the statistics carefully</a:t>
            </a:r>
          </a:p>
          <a:p>
            <a:pPr marL="685800" lvl="1" indent="-342900"/>
            <a:r>
              <a:rPr lang="en-US" sz="2400" dirty="0"/>
              <a:t>Getting numbers is easy.  Getting a number you can </a:t>
            </a:r>
            <a:r>
              <a:rPr lang="en-US" sz="2400" dirty="0">
                <a:solidFill>
                  <a:srgbClr val="00B050"/>
                </a:solidFill>
              </a:rPr>
              <a:t>trust</a:t>
            </a:r>
            <a:r>
              <a:rPr lang="en-US" sz="2400" dirty="0"/>
              <a:t> is harder</a:t>
            </a:r>
            <a:endParaRPr lang="en-US" dirty="0"/>
          </a:p>
          <a:p>
            <a:r>
              <a:rPr lang="en-US" dirty="0"/>
              <a:t>Experiment often</a:t>
            </a:r>
          </a:p>
          <a:p>
            <a:pPr marL="685800" lvl="1" indent="-342900"/>
            <a:r>
              <a:rPr lang="en-US" sz="2400" dirty="0"/>
              <a:t>Triple your experiment rate and you triple your success (and failure) rate.</a:t>
            </a:r>
            <a:br>
              <a:rPr lang="en-US" sz="2400" dirty="0"/>
            </a:br>
            <a:r>
              <a:rPr lang="en-US" sz="2400" dirty="0"/>
              <a:t>Fail fast &amp; often in order to succeed</a:t>
            </a:r>
          </a:p>
          <a:p>
            <a:pPr marL="685800" lvl="1" indent="-342900"/>
            <a:r>
              <a:rPr lang="en-US" sz="2400" dirty="0"/>
              <a:t>Accelerate innovation by lowering the cost of experimenting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Ronny Kohavi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43775" y="652596"/>
            <a:ext cx="5091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2400" i="1" dirty="0"/>
              <a:t>The less data, the stronger the opinions</a:t>
            </a:r>
          </a:p>
        </p:txBody>
      </p:sp>
    </p:spTree>
    <p:extLst>
      <p:ext uri="{BB962C8B-B14F-4D97-AF65-F5344CB8AC3E}">
        <p14:creationId xmlns:p14="http://schemas.microsoft.com/office/powerpoint/2010/main" val="354670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Life of a Great Idea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169" y="1520310"/>
            <a:ext cx="11227324" cy="47250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It’s one of hundreds of ideas proposed and seems </a:t>
            </a:r>
          </a:p>
          <a:p>
            <a:r>
              <a:rPr lang="en-US" dirty="0"/>
              <a:t>Implementation was delayed in:</a:t>
            </a:r>
          </a:p>
          <a:p>
            <a:r>
              <a:rPr lang="en-US" dirty="0"/>
              <a:t>Multiple features were stack-ranked as more valuable</a:t>
            </a:r>
          </a:p>
          <a:p>
            <a:r>
              <a:rPr lang="en-US" dirty="0"/>
              <a:t>It wasn’t clear if it was going to be done by the end of the year</a:t>
            </a:r>
          </a:p>
          <a:p>
            <a:r>
              <a:rPr lang="en-US" dirty="0"/>
              <a:t>An engineer thought: this is trivial to implement.</a:t>
            </a:r>
            <a:br>
              <a:rPr lang="en-US" dirty="0"/>
            </a:br>
            <a:r>
              <a:rPr lang="en-US" dirty="0"/>
              <a:t>He implemented the idea in a few days, and  started a controlled experiment (A/B test)</a:t>
            </a:r>
          </a:p>
          <a:p>
            <a:r>
              <a:rPr lang="en-US" dirty="0"/>
              <a:t>An alert fired that something is wrong with revenue, as Bing was making too much money.</a:t>
            </a:r>
            <a:br>
              <a:rPr lang="en-US" dirty="0"/>
            </a:br>
            <a:r>
              <a:rPr lang="en-US" dirty="0"/>
              <a:t>Such alerts have been very useful to detect bugs (such as logging revenue twice)</a:t>
            </a:r>
          </a:p>
          <a:p>
            <a:r>
              <a:rPr lang="en-US" dirty="0"/>
              <a:t>But there was no bug.   The idea increased Bing’s revenue by 12% (over $120M at the time)</a:t>
            </a:r>
            <a:br>
              <a:rPr lang="en-US" dirty="0"/>
            </a:br>
            <a:r>
              <a:rPr lang="en-US" dirty="0"/>
              <a:t>without hurting guardrail metrics</a:t>
            </a:r>
          </a:p>
          <a:p>
            <a:r>
              <a:rPr lang="en-US" dirty="0"/>
              <a:t>We are terrible at assessing the value of ideas.</a:t>
            </a:r>
            <a:br>
              <a:rPr lang="en-US" dirty="0"/>
            </a:br>
            <a:r>
              <a:rPr lang="en-US" dirty="0"/>
              <a:t>Few ideas generate over $100M in incremental revenue (as this idea), but 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/>
              <a:t>best revenue-generating </a:t>
            </a:r>
            <a:r>
              <a:rPr lang="en-US" dirty="0"/>
              <a:t>idea in Bing’s history was badly rated and delayed for months!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40708" y="1908966"/>
            <a:ext cx="64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5832" y="1917279"/>
            <a:ext cx="82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87869" y="1908966"/>
            <a:ext cx="64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April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52707" y="1908966"/>
            <a:ext cx="64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17545" y="1917279"/>
            <a:ext cx="64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10763" y="1410827"/>
            <a:ext cx="119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…meh…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BBBB9F92-96BD-4504-91B6-8E7347B51CB1}"/>
              </a:ext>
            </a:extLst>
          </p:cNvPr>
          <p:cNvSpPr txBox="1">
            <a:spLocks/>
          </p:cNvSpPr>
          <p:nvPr/>
        </p:nvSpPr>
        <p:spPr>
          <a:xfrm>
            <a:off x="11354540" y="6380362"/>
            <a:ext cx="837460" cy="3820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@RonnyK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5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4" grpId="0"/>
      <p:bldP spid="15" grpId="0"/>
      <p:bldP spid="16" grpId="0"/>
      <p:bldP spid="1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04" y="309181"/>
            <a:ext cx="11227324" cy="1107243"/>
          </a:xfrm>
        </p:spPr>
        <p:txBody>
          <a:bodyPr>
            <a:normAutofit fontScale="90000"/>
          </a:bodyPr>
          <a:lstStyle/>
          <a:p>
            <a:r>
              <a:rPr lang="en-US" dirty="0"/>
              <a:t>My Background in Experimentation (1 of 2)</a:t>
            </a:r>
            <a:br>
              <a:rPr lang="en-US" dirty="0"/>
            </a:br>
            <a:r>
              <a:rPr lang="en-US" dirty="0"/>
              <a:t>Why should you listen to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604" y="1646272"/>
            <a:ext cx="11851496" cy="5177834"/>
          </a:xfrm>
        </p:spPr>
        <p:txBody>
          <a:bodyPr>
            <a:noAutofit/>
          </a:bodyPr>
          <a:lstStyle/>
          <a:p>
            <a:pPr marL="341313" indent="-341313"/>
            <a:r>
              <a:rPr lang="en-US" sz="3200" dirty="0"/>
              <a:t>Director of Data Mining and Personalization, Amazon </a:t>
            </a:r>
          </a:p>
          <a:p>
            <a:pPr marL="496761" lvl="1" indent="-341313"/>
            <a:r>
              <a:rPr lang="en-US" sz="2800" dirty="0"/>
              <a:t>One of my teams was Weblab, Amazon’s experimentation system</a:t>
            </a:r>
          </a:p>
          <a:p>
            <a:pPr marL="341313" indent="-341313"/>
            <a:r>
              <a:rPr lang="en-US" sz="3200" dirty="0"/>
              <a:t>Technical Fellow and Corporate VP, Microsoft (14+ years)</a:t>
            </a:r>
          </a:p>
          <a:p>
            <a:pPr marL="496761" lvl="1" indent="-341313"/>
            <a:r>
              <a:rPr lang="en-US" sz="2800" dirty="0"/>
              <a:t>Led the Analysis &amp; Experimentation team, which built ExP, </a:t>
            </a:r>
            <a:br>
              <a:rPr lang="en-US" sz="2800" dirty="0"/>
            </a:br>
            <a:r>
              <a:rPr lang="en-US" sz="2800" dirty="0"/>
              <a:t>the experimentation platform used by 15+ major product groups</a:t>
            </a:r>
            <a:br>
              <a:rPr lang="en-US" sz="2800" dirty="0"/>
            </a:br>
            <a:r>
              <a:rPr lang="en-US" sz="2800" dirty="0"/>
              <a:t>including Bing, MSN, Office Clients, Office online, Exchange, Edge, Xbox, Storefront, Skype, Cortana, Teams, Windows</a:t>
            </a:r>
          </a:p>
          <a:p>
            <a:pPr marL="496761" lvl="1" indent="-341313"/>
            <a:r>
              <a:rPr lang="en-US" sz="2800" dirty="0"/>
              <a:t>Team had 70 developers, 40 data scientists, 10 program managers</a:t>
            </a:r>
          </a:p>
          <a:p>
            <a:pPr marL="496761" lvl="1" indent="-341313"/>
            <a:r>
              <a:rPr lang="en-US" sz="2800" dirty="0"/>
              <a:t>Focus on trust: multiple tests to identify problems automatically</a:t>
            </a:r>
          </a:p>
          <a:p>
            <a:pPr marL="496761" lvl="1" indent="-341313"/>
            <a:r>
              <a:rPr lang="en-US" sz="2800" dirty="0"/>
              <a:t>Large scale: </a:t>
            </a:r>
            <a:r>
              <a:rPr lang="en-US" sz="2400" dirty="0"/>
              <a:t>100+ new treatments started every workday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ExP_logo_noreflect_trans_PNG.png">
            <a:extLst>
              <a:ext uri="{FF2B5EF4-FFF2-40B4-BE49-F238E27FC236}">
                <a16:creationId xmlns:a16="http://schemas.microsoft.com/office/drawing/2014/main" id="{642460F1-6F5C-4D61-A8DF-993A28605D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8635" y="5211728"/>
            <a:ext cx="1649761" cy="9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2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04" y="309181"/>
            <a:ext cx="11227324" cy="936913"/>
          </a:xfrm>
        </p:spPr>
        <p:txBody>
          <a:bodyPr>
            <a:normAutofit/>
          </a:bodyPr>
          <a:lstStyle/>
          <a:p>
            <a:r>
              <a:rPr lang="en-US" dirty="0"/>
              <a:t>My Background in Experimentation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604" y="1313022"/>
            <a:ext cx="11851496" cy="5437401"/>
          </a:xfrm>
        </p:spPr>
        <p:txBody>
          <a:bodyPr>
            <a:noAutofit/>
          </a:bodyPr>
          <a:lstStyle/>
          <a:p>
            <a:pPr marL="341313" indent="-341313"/>
            <a:r>
              <a:rPr lang="en-US" sz="2800" dirty="0"/>
              <a:t>Vice President and Technical Fellow, Airbnb (1.5 years)</a:t>
            </a:r>
          </a:p>
          <a:p>
            <a:pPr marL="496761" lvl="1" indent="-341313"/>
            <a:r>
              <a:rPr lang="en-US" sz="2400" dirty="0"/>
              <a:t>Relevance, personalization, and experimentation</a:t>
            </a:r>
          </a:p>
          <a:p>
            <a:pPr marL="496761" lvl="1" indent="-341313"/>
            <a:r>
              <a:rPr lang="en-US" sz="2400" dirty="0"/>
              <a:t>Tried 250 experiments in Relevance team. </a:t>
            </a:r>
            <a:br>
              <a:rPr lang="en-US" sz="2400" dirty="0"/>
            </a:br>
            <a:r>
              <a:rPr lang="en-US" sz="2400" dirty="0"/>
              <a:t>Twenty positive (92% failed to move the metrics they were designed to improve)</a:t>
            </a:r>
            <a:br>
              <a:rPr lang="en-US" sz="2400" dirty="0"/>
            </a:br>
            <a:r>
              <a:rPr lang="en-US" sz="2400" dirty="0"/>
              <a:t>[stat approved for sharing by Airbnb]</a:t>
            </a:r>
          </a:p>
          <a:p>
            <a:pPr marL="341313" indent="-341313"/>
            <a:r>
              <a:rPr lang="en-US" sz="2800" dirty="0"/>
              <a:t>Co-author of </a:t>
            </a:r>
            <a:r>
              <a:rPr lang="en-US" dirty="0"/>
              <a:t>Trustworthy Online Controlled Experiments:</a:t>
            </a:r>
            <a:br>
              <a:rPr lang="en-US" dirty="0"/>
            </a:br>
            <a:r>
              <a:rPr lang="en-US" dirty="0"/>
              <a:t>A Practical Guide to A/B Testing (March 2020)</a:t>
            </a:r>
            <a:br>
              <a:rPr lang="en-US" sz="2800" dirty="0"/>
            </a:br>
            <a:r>
              <a:rPr lang="en-US" sz="2800" dirty="0">
                <a:hlinkClick r:id="rId3"/>
              </a:rPr>
              <a:t>https://experimentguide.com</a:t>
            </a:r>
            <a:endParaRPr lang="en-US" sz="2800" dirty="0"/>
          </a:p>
          <a:p>
            <a:pPr marL="341313" indent="-341313"/>
            <a:r>
              <a:rPr lang="en-US" sz="2800" dirty="0">
                <a:hlinkClick r:id="rId4"/>
              </a:rPr>
              <a:t>HiPPO</a:t>
            </a:r>
            <a:r>
              <a:rPr lang="en-US" sz="2800" dirty="0"/>
              <a:t>: Highest Paid Person’s Opinion</a:t>
            </a:r>
          </a:p>
          <a:p>
            <a:pPr marL="341313" indent="-341313"/>
            <a:r>
              <a:rPr lang="en-US" sz="2800" dirty="0"/>
              <a:t>Japanese and Chinese translations:</a:t>
            </a:r>
            <a:br>
              <a:rPr lang="en-US" sz="2800" dirty="0"/>
            </a:br>
            <a:r>
              <a:rPr lang="en-US" sz="2800" dirty="0"/>
              <a:t>Apr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DE886A-104B-4A29-AC18-E0135D087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476" y="3468592"/>
            <a:ext cx="2209524" cy="3389408"/>
          </a:xfrm>
          <a:prstGeom prst="rect">
            <a:avLst/>
          </a:prstGeom>
        </p:spPr>
      </p:pic>
      <p:pic>
        <p:nvPicPr>
          <p:cNvPr id="1028" name="Picture 4" descr="Japanese Cover for Trustworthy Online Controlled Experiments">
            <a:extLst>
              <a:ext uri="{FF2B5EF4-FFF2-40B4-BE49-F238E27FC236}">
                <a16:creationId xmlns:a16="http://schemas.microsoft.com/office/drawing/2014/main" id="{CBBDF0E4-4614-4078-BD21-0328FC210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94" y="4745619"/>
            <a:ext cx="1492749" cy="21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89635-BA48-4492-8FD4-CB1F77871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6186" y="4745620"/>
            <a:ext cx="1617400" cy="21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8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31520" y="1527142"/>
            <a:ext cx="7383780" cy="101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Shape 214017"/>
          <p:cNvSpPr txBox="1">
            <a:spLocks noChangeArrowheads="1"/>
          </p:cNvSpPr>
          <p:nvPr/>
        </p:nvSpPr>
        <p:spPr>
          <a:xfrm>
            <a:off x="622169" y="286603"/>
            <a:ext cx="11227324" cy="7691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Controlled Experiments</a:t>
            </a:r>
          </a:p>
        </p:txBody>
      </p:sp>
      <p:sp>
        <p:nvSpPr>
          <p:cNvPr id="7" name="Shape 214018"/>
          <p:cNvSpPr txBox="1">
            <a:spLocks noChangeArrowheads="1"/>
          </p:cNvSpPr>
          <p:nvPr/>
        </p:nvSpPr>
        <p:spPr>
          <a:xfrm>
            <a:off x="443060" y="1225486"/>
            <a:ext cx="11227324" cy="512818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Concept is trivial</a:t>
            </a:r>
          </a:p>
          <a:p>
            <a:pPr lvl="1"/>
            <a:r>
              <a:rPr lang="en-US" sz="2200" dirty="0"/>
              <a:t>Randomly split traffic between two (or more) versions</a:t>
            </a:r>
          </a:p>
          <a:p>
            <a:pPr lvl="2"/>
            <a:r>
              <a:rPr lang="en-US" sz="2200" dirty="0"/>
              <a:t>A (Control, typically existing system)</a:t>
            </a:r>
          </a:p>
          <a:p>
            <a:pPr lvl="2"/>
            <a:r>
              <a:rPr lang="en-US" sz="2200" dirty="0"/>
              <a:t>B (Treatment)</a:t>
            </a:r>
          </a:p>
          <a:p>
            <a:pPr lvl="1"/>
            <a:r>
              <a:rPr lang="en-US" sz="2200" dirty="0"/>
              <a:t>Collect metrics of interest</a:t>
            </a:r>
          </a:p>
          <a:p>
            <a:pPr lvl="1"/>
            <a:r>
              <a:rPr lang="en-US" sz="2200" dirty="0"/>
              <a:t>Analyze </a:t>
            </a:r>
            <a:r>
              <a:rPr lang="en-US" dirty="0"/>
              <a:t> </a:t>
            </a:r>
          </a:p>
          <a:p>
            <a:r>
              <a:rPr lang="en-US" sz="2400" dirty="0"/>
              <a:t>A/B test is the simplest controlled experiment</a:t>
            </a:r>
          </a:p>
          <a:p>
            <a:pPr lvl="1"/>
            <a:r>
              <a:rPr lang="en-US" sz="2200" dirty="0"/>
              <a:t> A/B/n is common in practice: compare A/B/C/D, not just two variants</a:t>
            </a:r>
          </a:p>
          <a:p>
            <a:pPr lvl="1"/>
            <a:r>
              <a:rPr lang="en-US" sz="2200" dirty="0"/>
              <a:t>Equivalent names: Flights (Microsoft), 1% Tests (Google), Bucket tests (Yahoo!), </a:t>
            </a:r>
            <a:br>
              <a:rPr lang="en-US" sz="2200" dirty="0"/>
            </a:br>
            <a:r>
              <a:rPr lang="en-US" sz="2200" dirty="0"/>
              <a:t>Field experiments (medicine, Facebook), randomized clinical trials (RCTs, medicine) </a:t>
            </a:r>
          </a:p>
          <a:p>
            <a:r>
              <a:rPr lang="en-US" sz="2400" dirty="0"/>
              <a:t>Must run statistical tests to confirm differences are not due to chance</a:t>
            </a:r>
          </a:p>
          <a:p>
            <a:r>
              <a:rPr lang="en-US" sz="2400" dirty="0"/>
              <a:t>Best scientific way to prove </a:t>
            </a:r>
            <a:r>
              <a:rPr lang="en-US" sz="2400" dirty="0">
                <a:solidFill>
                  <a:srgbClr val="92D050"/>
                </a:solidFill>
              </a:rPr>
              <a:t>causality</a:t>
            </a:r>
            <a:r>
              <a:rPr lang="en-US" sz="2400" dirty="0"/>
              <a:t>, i.e., the changes in metrics are caused by changes introduced in the treatment(s)</a:t>
            </a: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8" name="Rectangle 5124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7003701" y="0"/>
            <a:ext cx="5188299" cy="359707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DB8F1E0-8139-48B0-BBF8-5093FEE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54540" y="6380362"/>
            <a:ext cx="837460" cy="382069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@</a:t>
            </a:r>
            <a:r>
              <a:rPr lang="en-US" dirty="0" err="1"/>
              <a:t>RonnyK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E1F0D-4EDF-41C3-A1C7-1A8C161B1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8D7EB-B73D-4CC9-BBB0-22A640CE2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define interesting experiments? </a:t>
            </a:r>
          </a:p>
          <a:p>
            <a:pPr marL="155448" lvl="1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The absolute difference between the expected outcome and the actual result is large</a:t>
            </a:r>
          </a:p>
          <a:p>
            <a:pPr lvl="1"/>
            <a:r>
              <a:rPr lang="en-US" dirty="0"/>
              <a:t>If you thought something was going to happen and it didn’t, then you’ve learned something important</a:t>
            </a:r>
          </a:p>
          <a:p>
            <a:pPr lvl="1"/>
            <a:r>
              <a:rPr lang="en-US" dirty="0"/>
              <a:t>If you thought something minor was going to happen, and the results are a major surprise and lead to a breakthrough, you’ve learned something highly valuable</a:t>
            </a:r>
          </a:p>
          <a:p>
            <a:pPr lvl="1"/>
            <a:r>
              <a:rPr lang="en-US" dirty="0"/>
              <a:t>If you thought something was going to happen and it happened, then you confirmed your existing knowledge, but have not learned much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6EEA-6342-481D-9D88-A5316AB82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@RonnyK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023B1-C333-4525-B7AC-EE85CDE6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 descr="A picture containing object, light&#10;&#10;Description automatically generated">
            <a:extLst>
              <a:ext uri="{FF2B5EF4-FFF2-40B4-BE49-F238E27FC236}">
                <a16:creationId xmlns:a16="http://schemas.microsoft.com/office/drawing/2014/main" id="{C12A6D41-EF7E-40F6-B01D-D50184B3F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34155" y="3870726"/>
            <a:ext cx="2581841" cy="270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6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31" y="259292"/>
            <a:ext cx="5721481" cy="1032964"/>
          </a:xfrm>
        </p:spPr>
        <p:txBody>
          <a:bodyPr>
            <a:normAutofit fontScale="90000"/>
          </a:bodyPr>
          <a:lstStyle/>
          <a:p>
            <a:r>
              <a:rPr lang="en-US" dirty="0"/>
              <a:t>Surprising Example 1: </a:t>
            </a:r>
            <a:br>
              <a:rPr lang="en-US" dirty="0"/>
            </a:br>
            <a:r>
              <a:rPr lang="en-US" dirty="0"/>
              <a:t>SERP Truncation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05" y="1292256"/>
            <a:ext cx="6654120" cy="4725068"/>
          </a:xfrm>
        </p:spPr>
        <p:txBody>
          <a:bodyPr/>
          <a:lstStyle/>
          <a:p>
            <a:r>
              <a:rPr lang="en-US" dirty="0"/>
              <a:t>SERP is a </a:t>
            </a:r>
            <a:r>
              <a:rPr lang="en-US" u="sng" dirty="0"/>
              <a:t>S</a:t>
            </a:r>
            <a:r>
              <a:rPr lang="en-US" dirty="0"/>
              <a:t>earch </a:t>
            </a:r>
            <a:r>
              <a:rPr lang="en-US" u="sng" dirty="0"/>
              <a:t>E</a:t>
            </a:r>
            <a:r>
              <a:rPr lang="en-US" dirty="0"/>
              <a:t>ngine </a:t>
            </a:r>
            <a:r>
              <a:rPr lang="en-US" u="sng" dirty="0"/>
              <a:t>R</a:t>
            </a:r>
            <a:r>
              <a:rPr lang="en-US" dirty="0"/>
              <a:t>esult </a:t>
            </a:r>
            <a:r>
              <a:rPr lang="en-US" u="sng" dirty="0"/>
              <a:t>P</a:t>
            </a:r>
            <a:r>
              <a:rPr lang="en-US" dirty="0"/>
              <a:t>age</a:t>
            </a:r>
            <a:br>
              <a:rPr lang="en-US" dirty="0"/>
            </a:br>
            <a:r>
              <a:rPr lang="en-US" dirty="0"/>
              <a:t>(shown on the right)</a:t>
            </a:r>
          </a:p>
          <a:p>
            <a:r>
              <a:rPr lang="en-US" dirty="0"/>
              <a:t>OEC (Overall Evaluation Criterion): </a:t>
            </a:r>
            <a:br>
              <a:rPr lang="en-US" dirty="0"/>
            </a:br>
            <a:r>
              <a:rPr lang="en-US" dirty="0"/>
              <a:t>Clickthrough Rate on 1</a:t>
            </a:r>
            <a:r>
              <a:rPr lang="en-US" baseline="30000" dirty="0"/>
              <a:t>st</a:t>
            </a:r>
            <a:r>
              <a:rPr lang="en-US" dirty="0"/>
              <a:t> SERP per query</a:t>
            </a:r>
            <a:br>
              <a:rPr lang="en-US" dirty="0"/>
            </a:br>
            <a:r>
              <a:rPr lang="en-US" dirty="0"/>
              <a:t>(ignore issues with click/back, page 2, etc.)</a:t>
            </a:r>
          </a:p>
          <a:p>
            <a:r>
              <a:rPr lang="en-US" dirty="0"/>
              <a:t>Version A: show 10 algorithmic results</a:t>
            </a:r>
          </a:p>
          <a:p>
            <a:r>
              <a:rPr lang="en-US" dirty="0"/>
              <a:t>Version B: show 8 algorithmic results by removing the last two results</a:t>
            </a:r>
          </a:p>
          <a:p>
            <a:r>
              <a:rPr lang="en-US" dirty="0"/>
              <a:t>All else same: task pane, ads, related searches, etc.</a:t>
            </a:r>
          </a:p>
          <a:p>
            <a:r>
              <a:rPr lang="en-US" dirty="0"/>
              <a:t>Version B is slightly faster (fewer results means </a:t>
            </a:r>
            <a:br>
              <a:rPr lang="en-US" dirty="0"/>
            </a:br>
            <a:r>
              <a:rPr lang="en-US" dirty="0"/>
              <a:t>less HTML, but server-side computed same set)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5876621"/>
            <a:ext cx="12188825" cy="1015663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2000" dirty="0"/>
              <a:t>Raise your left hand i you think A Wins (10 results)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2000" dirty="0"/>
              <a:t>Raise your right hand if you think B Wins (8 results)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en-US" sz="2000" dirty="0"/>
              <a:t>Don’t raise your hand if they are the about the same</a:t>
            </a:r>
          </a:p>
        </p:txBody>
      </p:sp>
      <p:pic>
        <p:nvPicPr>
          <p:cNvPr id="9" name="Picture 2" descr="C:\Users\ronnyk\AppData\Local\Temp\SNAGHTML1eb0e9df.PNG">
            <a:extLst>
              <a:ext uri="{FF2B5EF4-FFF2-40B4-BE49-F238E27FC236}">
                <a16:creationId xmlns:a16="http://schemas.microsoft.com/office/drawing/2014/main" id="{36D57BDF-1CB7-4F46-9A9E-89BF40E58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056" y="91093"/>
            <a:ext cx="5362769" cy="54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45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theme/theme1.xml><?xml version="1.0" encoding="utf-8"?>
<a:theme xmlns:a="http://schemas.openxmlformats.org/drawingml/2006/main" name="New Ronnyk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17576</TotalTime>
  <Words>4116</Words>
  <Application>Microsoft Office PowerPoint</Application>
  <PresentationFormat>Widescreen</PresentationFormat>
  <Paragraphs>383</Paragraphs>
  <Slides>34</Slides>
  <Notes>17</Notes>
  <HiddenSlides>8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Courier New</vt:lpstr>
      <vt:lpstr>Segoe</vt:lpstr>
      <vt:lpstr>Times New Roman</vt:lpstr>
      <vt:lpstr>Wingdings</vt:lpstr>
      <vt:lpstr>New Ronnyk</vt:lpstr>
      <vt:lpstr>Trustworthy Online Controlled Experiments </vt:lpstr>
      <vt:lpstr>Agenda</vt:lpstr>
      <vt:lpstr>The Life of a Great Idea – True Bing Story</vt:lpstr>
      <vt:lpstr>The Life of a Great Idea (cont)</vt:lpstr>
      <vt:lpstr>My Background in Experimentation (1 of 2) Why should you listen to me?</vt:lpstr>
      <vt:lpstr>My Background in Experimentation (2 of 2)</vt:lpstr>
      <vt:lpstr>PowerPoint Presentation</vt:lpstr>
      <vt:lpstr>Interesting Examples</vt:lpstr>
      <vt:lpstr>Surprising Example 1:  SERP Truncation</vt:lpstr>
      <vt:lpstr>SERP Truncation</vt:lpstr>
      <vt:lpstr>Most Ideas Fail</vt:lpstr>
      <vt:lpstr>Surprising Example 2: Color Optimization</vt:lpstr>
      <vt:lpstr>Google Color Optimization</vt:lpstr>
      <vt:lpstr>Example 3: Performance / Speed</vt:lpstr>
      <vt:lpstr>Controlled Experiments Pitfalls</vt:lpstr>
      <vt:lpstr>The OEC</vt:lpstr>
      <vt:lpstr>Pitfall: Wrong OEC(*)</vt:lpstr>
      <vt:lpstr>Key Insight: Sessions are Critical</vt:lpstr>
      <vt:lpstr>SRM – Sample Ratio Mismatch</vt:lpstr>
      <vt:lpstr>Ratio Metrics and by-page Aggregates</vt:lpstr>
      <vt:lpstr>Novelty Effects and Twyman’s Law</vt:lpstr>
      <vt:lpstr>Novelty Effect (cont)</vt:lpstr>
      <vt:lpstr> Std-dev of Ratio Metrics</vt:lpstr>
      <vt:lpstr> Std-dev of Ratio Metrics (cont)</vt:lpstr>
      <vt:lpstr>Q&amp;A - Trends</vt:lpstr>
      <vt:lpstr>Q&amp;A - Culture</vt:lpstr>
      <vt:lpstr>Q&amp;A – Institutional Memory</vt:lpstr>
      <vt:lpstr>Q&amp;A: Experiment Experts</vt:lpstr>
      <vt:lpstr>Q&amp;A – OEC (1)</vt:lpstr>
      <vt:lpstr>Q&amp;A – OEC (2)</vt:lpstr>
      <vt:lpstr>Q&amp;A – OEC Tradeoffs</vt:lpstr>
      <vt:lpstr>Q&amp;A – Experimentation Platform</vt:lpstr>
      <vt:lpstr>Q&amp;A – Mobile and Offline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Ronny Kohavi (EXP)</dc:creator>
  <cp:lastModifiedBy>Ronny Kohavi</cp:lastModifiedBy>
  <cp:revision>378</cp:revision>
  <dcterms:created xsi:type="dcterms:W3CDTF">2014-02-11T00:22:00Z</dcterms:created>
  <dcterms:modified xsi:type="dcterms:W3CDTF">2021-04-28T16:57:41Z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Ref">
    <vt:lpwstr>https://api.informationprotection.azure.com/api/72f988bf-86f1-41af-91ab-2d7cd011db47</vt:lpwstr>
  </property>
  <property fmtid="{D5CDD505-2E9C-101B-9397-08002B2CF9AE}" pid="5" name="MSIP_Label_f42aa342-8706-4288-bd11-ebb85995028c_Owner">
    <vt:lpwstr>ronnyk@microsoft.com</vt:lpwstr>
  </property>
  <property fmtid="{D5CDD505-2E9C-101B-9397-08002B2CF9AE}" pid="6" name="MSIP_Label_f42aa342-8706-4288-bd11-ebb85995028c_SetDate">
    <vt:lpwstr>2017-08-04T18:43:49.4268128-07:00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